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5"/>
  </p:notesMasterIdLst>
  <p:sldIdLst>
    <p:sldId id="256" r:id="rId2"/>
    <p:sldId id="275" r:id="rId3"/>
    <p:sldId id="318" r:id="rId4"/>
    <p:sldId id="312" r:id="rId5"/>
    <p:sldId id="309" r:id="rId6"/>
    <p:sldId id="586" r:id="rId7"/>
    <p:sldId id="587" r:id="rId8"/>
    <p:sldId id="588" r:id="rId9"/>
    <p:sldId id="286" r:id="rId10"/>
    <p:sldId id="589" r:id="rId11"/>
    <p:sldId id="590" r:id="rId12"/>
    <p:sldId id="258" r:id="rId13"/>
    <p:sldId id="313" r:id="rId14"/>
  </p:sldIdLst>
  <p:sldSz cx="9144000" cy="5143500" type="screen16x9"/>
  <p:notesSz cx="6858000" cy="9144000"/>
  <p:embeddedFontLst>
    <p:embeddedFont>
      <p:font typeface="Assistant" panose="020B0604020202020204" charset="-79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Exo 2" panose="00000800000000000000" pitchFamily="2" charset="0"/>
      <p:bold r:id="rId22"/>
    </p:embeddedFont>
    <p:embeddedFont>
      <p:font typeface="Lexend Deca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8FB3"/>
    <a:srgbClr val="012953"/>
    <a:srgbClr val="0070C0"/>
    <a:srgbClr val="054086"/>
    <a:srgbClr val="013974"/>
    <a:srgbClr val="02234E"/>
    <a:srgbClr val="BDC8D2"/>
    <a:srgbClr val="022F5E"/>
    <a:srgbClr val="304D79"/>
    <a:srgbClr val="011F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84AED63-EDA9-4057-B0FD-0F1E3E4CB6B9}">
  <a:tblStyle styleId="{384AED63-EDA9-4057-B0FD-0F1E3E4CB6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291" autoAdjust="0"/>
  </p:normalViewPr>
  <p:slideViewPr>
    <p:cSldViewPr snapToGrid="0">
      <p:cViewPr varScale="1">
        <p:scale>
          <a:sx n="96" d="100"/>
          <a:sy n="96" d="100"/>
        </p:scale>
        <p:origin x="636" y="78"/>
      </p:cViewPr>
      <p:guideLst/>
    </p:cSldViewPr>
  </p:slideViewPr>
  <p:notesTextViewPr>
    <p:cViewPr>
      <p:scale>
        <a:sx n="400" d="100"/>
        <a:sy n="4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gif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c5496bd4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c5496bd4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38162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c5496bd4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c5496bd4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00125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d22d139c2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d22d139c2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c5496bd4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c5496bd4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689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77cec164d1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77cec164d1_0_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d70e888b5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d70e888b5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0563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c5496bd4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c5496bd4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3359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d70e888b5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d70e888b5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3791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c5496bd4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c5496bd4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c5496bd4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c5496bd4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5101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5408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45198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72075" y="1343675"/>
            <a:ext cx="4041900" cy="179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0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72075" y="3222175"/>
            <a:ext cx="3399900" cy="6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2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TITLE_AND_BODY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867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1"/>
          </p:nvPr>
        </p:nvSpPr>
        <p:spPr>
          <a:xfrm>
            <a:off x="720000" y="1969000"/>
            <a:ext cx="6392400" cy="259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C8C8"/>
              </a:buClr>
              <a:buSzPts val="1600"/>
              <a:buChar char="●"/>
              <a:defRPr/>
            </a:lvl1pPr>
            <a:lvl2pPr marL="914400" lvl="1" indent="-330200" rtl="0">
              <a:spcBef>
                <a:spcPts val="5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951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946025" y="3533100"/>
            <a:ext cx="3139500" cy="10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body" idx="2"/>
          </p:nvPr>
        </p:nvSpPr>
        <p:spPr>
          <a:xfrm>
            <a:off x="5058450" y="3533100"/>
            <a:ext cx="3139500" cy="10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title" idx="3"/>
          </p:nvPr>
        </p:nvSpPr>
        <p:spPr>
          <a:xfrm>
            <a:off x="6028813" y="3040063"/>
            <a:ext cx="1198800" cy="34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rgbClr val="20C8C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title" idx="4"/>
          </p:nvPr>
        </p:nvSpPr>
        <p:spPr>
          <a:xfrm>
            <a:off x="1916388" y="3040063"/>
            <a:ext cx="1198800" cy="34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rgbClr val="20C8C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2684850" y="1188000"/>
            <a:ext cx="3774300" cy="185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title" idx="2"/>
          </p:nvPr>
        </p:nvSpPr>
        <p:spPr>
          <a:xfrm>
            <a:off x="2963550" y="3046500"/>
            <a:ext cx="3216900" cy="9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457200" y="410725"/>
            <a:ext cx="82296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1548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0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517600"/>
            <a:ext cx="7704000" cy="30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  <p:sldLayoutId id="2147483666" r:id="rId4"/>
    <p:sldLayoutId id="2147483669" r:id="rId5"/>
    <p:sldLayoutId id="2147483677" r:id="rId6"/>
    <p:sldLayoutId id="2147483678" r:id="rId7"/>
    <p:sldLayoutId id="2147483681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gif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jp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microsoft.com/office/2007/relationships/hdphoto" Target="../media/hdphoto2.wdp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-177800" ty="-114300" sx="56000" sy="36000" flip="none" algn="tl"/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olo 3">
            <a:extLst>
              <a:ext uri="{FF2B5EF4-FFF2-40B4-BE49-F238E27FC236}">
                <a16:creationId xmlns:a16="http://schemas.microsoft.com/office/drawing/2014/main" id="{53F5F946-5442-4CC6-B82A-AEE825B82898}"/>
              </a:ext>
            </a:extLst>
          </p:cNvPr>
          <p:cNvSpPr txBox="1">
            <a:spLocks/>
          </p:cNvSpPr>
          <p:nvPr/>
        </p:nvSpPr>
        <p:spPr>
          <a:xfrm>
            <a:off x="1467742" y="2420943"/>
            <a:ext cx="6538573" cy="1376886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spcFirstLastPara="1" wrap="square" lIns="0" tIns="0" rIns="0" bIns="0" rtlCol="0" anchor="ctr" anchorCtr="0">
            <a:normAutofit fontScale="97500"/>
            <a:scene3d>
              <a:camera prst="orthographicFront"/>
              <a:lightRig rig="threePt" dir="t"/>
            </a:scene3d>
            <a:sp3d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0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it-IT" sz="28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POSE RECOGNITION PER L’INTERAZIONE UMANA IN AMBIENTE VIDEOLUDICO</a:t>
            </a:r>
          </a:p>
        </p:txBody>
      </p:sp>
      <p:sp>
        <p:nvSpPr>
          <p:cNvPr id="20" name="Titolo 3">
            <a:extLst>
              <a:ext uri="{FF2B5EF4-FFF2-40B4-BE49-F238E27FC236}">
                <a16:creationId xmlns:a16="http://schemas.microsoft.com/office/drawing/2014/main" id="{BBD6AB81-7C99-415A-98E3-3BE24F96AF88}"/>
              </a:ext>
            </a:extLst>
          </p:cNvPr>
          <p:cNvSpPr txBox="1">
            <a:spLocks/>
          </p:cNvSpPr>
          <p:nvPr/>
        </p:nvSpPr>
        <p:spPr>
          <a:xfrm>
            <a:off x="3835643" y="1985880"/>
            <a:ext cx="1472711" cy="435063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7500"/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4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TESI DI LAUREA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B0EA7C8-77BF-4372-BA82-25C44B5F02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9682" y="507637"/>
            <a:ext cx="769408" cy="7315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Titolo 3">
            <a:extLst>
              <a:ext uri="{FF2B5EF4-FFF2-40B4-BE49-F238E27FC236}">
                <a16:creationId xmlns:a16="http://schemas.microsoft.com/office/drawing/2014/main" id="{FAA40FD3-19F8-42D3-9508-780FA7A8E06F}"/>
              </a:ext>
            </a:extLst>
          </p:cNvPr>
          <p:cNvSpPr txBox="1">
            <a:spLocks/>
          </p:cNvSpPr>
          <p:nvPr/>
        </p:nvSpPr>
        <p:spPr>
          <a:xfrm>
            <a:off x="2543944" y="443434"/>
            <a:ext cx="4056107" cy="731045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7500"/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  <a:spcBef>
                <a:spcPts val="0"/>
              </a:spcBef>
            </a:pPr>
            <a:r>
              <a:rPr lang="it-IT" sz="14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Università degli Studi di Salerno</a:t>
            </a:r>
          </a:p>
          <a:p>
            <a:pPr algn="ctr">
              <a:lnSpc>
                <a:spcPct val="150000"/>
              </a:lnSpc>
              <a:spcBef>
                <a:spcPts val="0"/>
              </a:spcBef>
            </a:pPr>
            <a:r>
              <a:rPr lang="it-IT" sz="14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Dipartimento di Informatica</a:t>
            </a:r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0B23A33C-9E9F-4C05-A455-369B7C67ED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37361" y1="32222" x2="37361" y2="32222"/>
                        <a14:foregroundMark x1="57917" y1="46528" x2="57917" y2="46528"/>
                        <a14:foregroundMark x1="63611" y1="27083" x2="63611" y2="27083"/>
                        <a14:foregroundMark x1="94583" y1="33056" x2="94583" y2="33056"/>
                        <a14:foregroundMark x1="96667" y1="53333" x2="96667" y2="53333"/>
                        <a14:foregroundMark x1="89167" y1="74306" x2="89167" y2="74306"/>
                        <a14:foregroundMark x1="17083" y1="83333" x2="17083" y2="83333"/>
                        <a14:foregroundMark x1="47222" y1="94722" x2="47222" y2="94722"/>
                        <a14:foregroundMark x1="47500" y1="98056" x2="47500" y2="98056"/>
                        <a14:foregroundMark x1="67361" y1="92917" x2="67361" y2="92917"/>
                        <a14:foregroundMark x1="4583" y1="61389" x2="4583" y2="61389"/>
                        <a14:foregroundMark x1="12222" y1="28056" x2="12222" y2="28056"/>
                        <a14:foregroundMark x1="42083" y1="40556" x2="42083" y2="40556"/>
                        <a14:foregroundMark x1="54306" y1="68333" x2="54306" y2="68333"/>
                        <a14:foregroundMark x1="44028" y1="78333" x2="44028" y2="78333"/>
                        <a14:foregroundMark x1="67917" y1="71944" x2="67778" y2="71389"/>
                        <a14:foregroundMark x1="27361" y1="72639" x2="27361" y2="72639"/>
                        <a14:foregroundMark x1="47500" y1="68889" x2="47500" y2="68889"/>
                        <a14:foregroundMark x1="57500" y1="78611" x2="57500" y2="78611"/>
                        <a14:foregroundMark x1="53611" y1="77917" x2="53611" y2="77917"/>
                        <a14:foregroundMark x1="73889" y1="62917" x2="73889" y2="62917"/>
                        <a14:foregroundMark x1="7500" y1="67639" x2="7500" y2="67639"/>
                        <a14:foregroundMark x1="14028" y1="64583" x2="14028" y2="64583"/>
                        <a14:foregroundMark x1="93194" y1="67222" x2="93194" y2="67222"/>
                        <a14:foregroundMark x1="83750" y1="67917" x2="83750" y2="67917"/>
                        <a14:foregroundMark x1="82917" y1="72778" x2="82917" y2="72778"/>
                        <a14:foregroundMark x1="62222" y1="60972" x2="62222" y2="60972"/>
                        <a14:foregroundMark x1="65694" y1="55000" x2="65694" y2="55000"/>
                        <a14:foregroundMark x1="65694" y1="55000" x2="65694" y2="55000"/>
                        <a14:foregroundMark x1="60417" y1="63611" x2="60417" y2="63611"/>
                        <a14:foregroundMark x1="48889" y1="63333" x2="48889" y2="63333"/>
                        <a14:foregroundMark x1="39028" y1="46389" x2="39028" y2="46389"/>
                        <a14:foregroundMark x1="51389" y1="47639" x2="51389" y2="47639"/>
                        <a14:foregroundMark x1="49167" y1="47639" x2="49167" y2="47639"/>
                        <a14:foregroundMark x1="47222" y1="47639" x2="47222" y2="47639"/>
                        <a14:foregroundMark x1="69444" y1="42083" x2="69444" y2="42083"/>
                        <a14:foregroundMark x1="73750" y1="42083" x2="73750" y2="42083"/>
                        <a14:foregroundMark x1="73889" y1="42083" x2="73889" y2="42083"/>
                        <a14:foregroundMark x1="76250" y1="41806" x2="76250" y2="41806"/>
                        <a14:foregroundMark x1="83333" y1="39861" x2="83333" y2="39861"/>
                        <a14:foregroundMark x1="85833" y1="39861" x2="85833" y2="39861"/>
                        <a14:foregroundMark x1="86389" y1="39444" x2="86389" y2="39444"/>
                        <a14:foregroundMark x1="84583" y1="31806" x2="84583" y2="31806"/>
                        <a14:foregroundMark x1="53889" y1="26806" x2="53889" y2="26806"/>
                        <a14:foregroundMark x1="52778" y1="18056" x2="52778" y2="18056"/>
                        <a14:foregroundMark x1="24028" y1="60278" x2="24028" y2="60278"/>
                        <a14:foregroundMark x1="27778" y1="54722" x2="27778" y2="54722"/>
                        <a14:foregroundMark x1="18194" y1="39861" x2="18194" y2="39861"/>
                        <a14:foregroundMark x1="26528" y1="25278" x2="26528" y2="25278"/>
                        <a14:foregroundMark x1="44444" y1="17500" x2="44444" y2="17500"/>
                        <a14:foregroundMark x1="62083" y1="80833" x2="62083" y2="80833"/>
                        <a14:foregroundMark x1="40278" y1="82500" x2="40278" y2="82500"/>
                        <a14:backgroundMark x1="11528" y1="3333" x2="11528" y2="3333"/>
                        <a14:backgroundMark x1="88889" y1="8611" x2="88889" y2="8611"/>
                        <a14:backgroundMark x1="93056" y1="95417" x2="93056" y2="95417"/>
                        <a14:backgroundMark x1="10556" y1="96250" x2="10556" y2="962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44912" y="507636"/>
            <a:ext cx="731519" cy="7315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Titolo 3">
            <a:extLst>
              <a:ext uri="{FF2B5EF4-FFF2-40B4-BE49-F238E27FC236}">
                <a16:creationId xmlns:a16="http://schemas.microsoft.com/office/drawing/2014/main" id="{DE9B4744-2659-415F-A671-721E4A7D9DD4}"/>
              </a:ext>
            </a:extLst>
          </p:cNvPr>
          <p:cNvSpPr txBox="1">
            <a:spLocks/>
          </p:cNvSpPr>
          <p:nvPr/>
        </p:nvSpPr>
        <p:spPr>
          <a:xfrm>
            <a:off x="1467742" y="4106567"/>
            <a:ext cx="2753039" cy="72339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4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RELATORI</a:t>
            </a:r>
          </a:p>
          <a:p>
            <a:endParaRPr lang="it-IT" sz="500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Exo 2" panose="00000800000000000000" pitchFamily="2" charset="0"/>
            </a:endParaRPr>
          </a:p>
          <a:p>
            <a:r>
              <a:rPr lang="it-IT" sz="1400" b="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Prof. Andrea Francesco Abate</a:t>
            </a:r>
          </a:p>
          <a:p>
            <a:r>
              <a:rPr lang="it-IT" sz="1400" b="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Prof. Ignazio Passero</a:t>
            </a:r>
          </a:p>
        </p:txBody>
      </p:sp>
      <p:sp>
        <p:nvSpPr>
          <p:cNvPr id="26" name="Titolo 3">
            <a:extLst>
              <a:ext uri="{FF2B5EF4-FFF2-40B4-BE49-F238E27FC236}">
                <a16:creationId xmlns:a16="http://schemas.microsoft.com/office/drawing/2014/main" id="{62D238C2-D1EA-45D3-BAA3-6B810D4B56DF}"/>
              </a:ext>
            </a:extLst>
          </p:cNvPr>
          <p:cNvSpPr txBox="1">
            <a:spLocks/>
          </p:cNvSpPr>
          <p:nvPr/>
        </p:nvSpPr>
        <p:spPr>
          <a:xfrm>
            <a:off x="6436281" y="4134978"/>
            <a:ext cx="1570034" cy="524957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it-IT" sz="14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CANDIDATO</a:t>
            </a:r>
          </a:p>
          <a:p>
            <a:pPr>
              <a:spcAft>
                <a:spcPts val="600"/>
              </a:spcAft>
            </a:pPr>
            <a:r>
              <a:rPr lang="it-IT" sz="1400" b="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Francesco Parisi</a:t>
            </a: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6FC0D8F1-09AB-42D7-B3EA-373AFDB7F3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576" y="1531068"/>
            <a:ext cx="2770584" cy="27409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itolo 6">
            <a:extLst>
              <a:ext uri="{FF2B5EF4-FFF2-40B4-BE49-F238E27FC236}">
                <a16:creationId xmlns:a16="http://schemas.microsoft.com/office/drawing/2014/main" id="{63004145-E390-4FBD-B080-C6FA90E44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85928"/>
            <a:ext cx="8410575" cy="368983"/>
          </a:xfrm>
        </p:spPr>
        <p:txBody>
          <a:bodyPr/>
          <a:lstStyle/>
          <a:p>
            <a:pPr algn="ctr"/>
            <a:r>
              <a:rPr lang="it-IT" sz="20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ORIENTAMENTO DEL VOLTO</a:t>
            </a:r>
          </a:p>
        </p:txBody>
      </p:sp>
      <p:sp>
        <p:nvSpPr>
          <p:cNvPr id="7" name="Google Shape;226;p35">
            <a:extLst>
              <a:ext uri="{FF2B5EF4-FFF2-40B4-BE49-F238E27FC236}">
                <a16:creationId xmlns:a16="http://schemas.microsoft.com/office/drawing/2014/main" id="{5E29A6F4-BEFC-45BD-8C69-3CD145AA2865}"/>
              </a:ext>
            </a:extLst>
          </p:cNvPr>
          <p:cNvSpPr txBox="1">
            <a:spLocks/>
          </p:cNvSpPr>
          <p:nvPr/>
        </p:nvSpPr>
        <p:spPr>
          <a:xfrm>
            <a:off x="4538662" y="1601160"/>
            <a:ext cx="3411107" cy="26007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L’orientamento è ottenuto prendendo in considerazione le coordinate di tre landmarks specifici, relativi a: occhio sinistro, occhio destro e le labbra.</a:t>
            </a:r>
          </a:p>
          <a:p>
            <a:endParaRPr lang="it-IT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Times New Roman" panose="02020603050405020304" pitchFamily="18" charset="0"/>
            </a:endParaRPr>
          </a:p>
          <a:p>
            <a:pPr marL="171450" indent="-1714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Calcolo del punto medio tra gli occhi.</a:t>
            </a:r>
          </a:p>
          <a:p>
            <a:pPr marL="171450" indent="-171450">
              <a:buClr>
                <a:schemeClr val="bg1"/>
              </a:buClr>
              <a:buFont typeface="Wingdings" panose="05000000000000000000" pitchFamily="2" charset="2"/>
              <a:buChar char="§"/>
            </a:pPr>
            <a:endParaRPr lang="it-IT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indent="-1714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Calcolo della normale perpendicolare al piano rappresentato dai landmarks scelti.</a:t>
            </a:r>
          </a:p>
          <a:p>
            <a:pPr marL="171450" indent="-171450">
              <a:buClr>
                <a:schemeClr val="bg1"/>
              </a:buClr>
              <a:buFont typeface="Wingdings" panose="05000000000000000000" pitchFamily="2" charset="2"/>
              <a:buChar char="§"/>
            </a:pPr>
            <a:endParaRPr lang="it-IT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Creazione di un raggio luminoso che va a rappresentare in maniera precisa la direzione di ogni volto mappato in Unity.</a:t>
            </a:r>
          </a:p>
          <a:p>
            <a:endParaRPr lang="it-IT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92EEB431-EE54-4727-BD24-382048849C70}"/>
              </a:ext>
            </a:extLst>
          </p:cNvPr>
          <p:cNvSpPr txBox="1">
            <a:spLocks/>
          </p:cNvSpPr>
          <p:nvPr/>
        </p:nvSpPr>
        <p:spPr>
          <a:xfrm>
            <a:off x="8610353" y="4778375"/>
            <a:ext cx="404437" cy="365125"/>
          </a:xfrm>
          <a:prstGeom prst="rect">
            <a:avLst/>
          </a:prstGeom>
          <a:noFill/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263D6C4-4840-40CC-AC84-17E24B3B7BDE}" type="slidenum">
              <a:rPr lang="it-IT" b="1" smtClean="0">
                <a:solidFill>
                  <a:schemeClr val="bg1"/>
                </a:solidFill>
              </a:rPr>
              <a:pPr/>
              <a:t>10</a:t>
            </a:fld>
            <a:endParaRPr lang="it-IT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68421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6">
            <a:extLst>
              <a:ext uri="{FF2B5EF4-FFF2-40B4-BE49-F238E27FC236}">
                <a16:creationId xmlns:a16="http://schemas.microsoft.com/office/drawing/2014/main" id="{63004145-E390-4FBD-B080-C6FA90E44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85928"/>
            <a:ext cx="8410575" cy="368983"/>
          </a:xfrm>
        </p:spPr>
        <p:txBody>
          <a:bodyPr/>
          <a:lstStyle/>
          <a:p>
            <a:pPr algn="ctr"/>
            <a:r>
              <a:rPr lang="it-IT" sz="20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INTEGRAZIONE IN AMBIENTI INTERATTIVI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7C7503A6-4106-49A4-A7A1-496343DFBE84}"/>
              </a:ext>
            </a:extLst>
          </p:cNvPr>
          <p:cNvSpPr txBox="1">
            <a:spLocks/>
          </p:cNvSpPr>
          <p:nvPr/>
        </p:nvSpPr>
        <p:spPr>
          <a:xfrm>
            <a:off x="8610353" y="4778375"/>
            <a:ext cx="404437" cy="365125"/>
          </a:xfrm>
          <a:prstGeom prst="rect">
            <a:avLst/>
          </a:prstGeom>
          <a:noFill/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263D6C4-4840-40CC-AC84-17E24B3B7BDE}" type="slidenum">
              <a:rPr lang="it-IT" b="1" smtClean="0">
                <a:solidFill>
                  <a:schemeClr val="bg1"/>
                </a:solidFill>
              </a:rPr>
              <a:pPr/>
              <a:t>11</a:t>
            </a:fld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175" name="Google Shape;226;p35">
            <a:extLst>
              <a:ext uri="{FF2B5EF4-FFF2-40B4-BE49-F238E27FC236}">
                <a16:creationId xmlns:a16="http://schemas.microsoft.com/office/drawing/2014/main" id="{44A5DA46-6546-42B0-AF78-B861F46DA07B}"/>
              </a:ext>
            </a:extLst>
          </p:cNvPr>
          <p:cNvSpPr txBox="1">
            <a:spLocks/>
          </p:cNvSpPr>
          <p:nvPr/>
        </p:nvSpPr>
        <p:spPr>
          <a:xfrm>
            <a:off x="663303" y="1442390"/>
            <a:ext cx="3661624" cy="914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Clr>
                <a:schemeClr val="bg1"/>
              </a:buClr>
            </a:pP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Mentre l’utente sta giocando viene rilevato il suo volto, individuati i landmarks facciali per la stima della posa e generati oggetti che vanno a ostacolare e sorprendere l’utente.</a:t>
            </a:r>
            <a:endParaRPr lang="it-IT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74010B8-45CC-468B-A507-7D42BA42634A}"/>
              </a:ext>
            </a:extLst>
          </p:cNvPr>
          <p:cNvSpPr txBox="1"/>
          <p:nvPr/>
        </p:nvSpPr>
        <p:spPr>
          <a:xfrm>
            <a:off x="4819073" y="3532528"/>
            <a:ext cx="36616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bg1"/>
              </a:buClr>
            </a:pP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La tecnica utilizzata ha previsto lo </a:t>
            </a:r>
            <a:r>
              <a:rPr lang="it-IT" sz="1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spawn</a:t>
            </a: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degli oggetti nella direzione opposta a quella vista, per sorprendere l’utente e migliorare l’esperienza di gioco.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6B474420-00B2-4703-90BD-363A02B135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9073" y="1242797"/>
            <a:ext cx="3661624" cy="180184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A51C1789-CD0A-434D-AD8B-83A678BBA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303" y="3044642"/>
            <a:ext cx="3661624" cy="173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20249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7"/>
          <p:cNvGrpSpPr/>
          <p:nvPr/>
        </p:nvGrpSpPr>
        <p:grpSpPr>
          <a:xfrm>
            <a:off x="5990445" y="1550701"/>
            <a:ext cx="2863182" cy="3182074"/>
            <a:chOff x="5976766" y="1413758"/>
            <a:chExt cx="2863182" cy="3182074"/>
          </a:xfrm>
        </p:grpSpPr>
        <p:sp>
          <p:nvSpPr>
            <p:cNvPr id="141" name="Google Shape;141;p17"/>
            <p:cNvSpPr/>
            <p:nvPr/>
          </p:nvSpPr>
          <p:spPr>
            <a:xfrm>
              <a:off x="6288185" y="1478092"/>
              <a:ext cx="2551764" cy="3117739"/>
            </a:xfrm>
            <a:custGeom>
              <a:avLst/>
              <a:gdLst/>
              <a:ahLst/>
              <a:cxnLst/>
              <a:rect l="l" t="t" r="r" b="b"/>
              <a:pathLst>
                <a:path w="80880" h="98819" extrusionOk="0">
                  <a:moveTo>
                    <a:pt x="61675" y="1"/>
                  </a:moveTo>
                  <a:lnTo>
                    <a:pt x="59746" y="2953"/>
                  </a:lnTo>
                  <a:cubicBezTo>
                    <a:pt x="47447" y="4287"/>
                    <a:pt x="30778" y="17348"/>
                    <a:pt x="17991" y="36993"/>
                  </a:cubicBezTo>
                  <a:cubicBezTo>
                    <a:pt x="5216" y="56627"/>
                    <a:pt x="1" y="77153"/>
                    <a:pt x="3763" y="88940"/>
                  </a:cubicBezTo>
                  <a:lnTo>
                    <a:pt x="1846" y="91893"/>
                  </a:lnTo>
                  <a:lnTo>
                    <a:pt x="9335" y="96774"/>
                  </a:lnTo>
                  <a:cubicBezTo>
                    <a:pt x="11463" y="98159"/>
                    <a:pt x="13960" y="98818"/>
                    <a:pt x="16721" y="98818"/>
                  </a:cubicBezTo>
                  <a:cubicBezTo>
                    <a:pt x="29177" y="98818"/>
                    <a:pt x="47000" y="85403"/>
                    <a:pt x="60508" y="64663"/>
                  </a:cubicBezTo>
                  <a:cubicBezTo>
                    <a:pt x="76998" y="39327"/>
                    <a:pt x="80880" y="12514"/>
                    <a:pt x="69164" y="4882"/>
                  </a:cubicBezTo>
                  <a:lnTo>
                    <a:pt x="61675" y="1"/>
                  </a:lnTo>
                  <a:close/>
                </a:path>
              </a:pathLst>
            </a:custGeom>
            <a:solidFill>
              <a:srgbClr val="012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6042521" y="1490208"/>
              <a:ext cx="2496173" cy="2875846"/>
            </a:xfrm>
            <a:custGeom>
              <a:avLst/>
              <a:gdLst/>
              <a:ahLst/>
              <a:cxnLst/>
              <a:rect l="l" t="t" r="r" b="b"/>
              <a:pathLst>
                <a:path w="79118" h="91152" extrusionOk="0">
                  <a:moveTo>
                    <a:pt x="60934" y="0"/>
                  </a:moveTo>
                  <a:cubicBezTo>
                    <a:pt x="49105" y="0"/>
                    <a:pt x="32210" y="12727"/>
                    <a:pt x="19372" y="32442"/>
                  </a:cubicBezTo>
                  <a:cubicBezTo>
                    <a:pt x="3679" y="56540"/>
                    <a:pt x="0" y="81960"/>
                    <a:pt x="11156" y="89211"/>
                  </a:cubicBezTo>
                  <a:cubicBezTo>
                    <a:pt x="13145" y="90509"/>
                    <a:pt x="15520" y="91151"/>
                    <a:pt x="18188" y="91151"/>
                  </a:cubicBezTo>
                  <a:cubicBezTo>
                    <a:pt x="22689" y="91151"/>
                    <a:pt x="28023" y="89323"/>
                    <a:pt x="33742" y="85734"/>
                  </a:cubicBezTo>
                  <a:cubicBezTo>
                    <a:pt x="42863" y="80008"/>
                    <a:pt x="52209" y="70292"/>
                    <a:pt x="59746" y="58719"/>
                  </a:cubicBezTo>
                  <a:cubicBezTo>
                    <a:pt x="75438" y="34621"/>
                    <a:pt x="79117" y="9201"/>
                    <a:pt x="67973" y="1950"/>
                  </a:cubicBezTo>
                  <a:cubicBezTo>
                    <a:pt x="65944" y="629"/>
                    <a:pt x="63564" y="0"/>
                    <a:pt x="609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5976766" y="1413758"/>
              <a:ext cx="2626885" cy="3028043"/>
            </a:xfrm>
            <a:custGeom>
              <a:avLst/>
              <a:gdLst/>
              <a:ahLst/>
              <a:cxnLst/>
              <a:rect l="l" t="t" r="r" b="b"/>
              <a:pathLst>
                <a:path w="83261" h="95976" extrusionOk="0">
                  <a:moveTo>
                    <a:pt x="60347" y="8119"/>
                  </a:moveTo>
                  <a:cubicBezTo>
                    <a:pt x="62638" y="8119"/>
                    <a:pt x="64709" y="8666"/>
                    <a:pt x="66473" y="9814"/>
                  </a:cubicBezTo>
                  <a:cubicBezTo>
                    <a:pt x="76212" y="16160"/>
                    <a:pt x="72986" y="38437"/>
                    <a:pt x="59282" y="59487"/>
                  </a:cubicBezTo>
                  <a:cubicBezTo>
                    <a:pt x="48076" y="76715"/>
                    <a:pt x="33265" y="87858"/>
                    <a:pt x="22917" y="87858"/>
                  </a:cubicBezTo>
                  <a:cubicBezTo>
                    <a:pt x="20621" y="87858"/>
                    <a:pt x="18545" y="87309"/>
                    <a:pt x="16776" y="86157"/>
                  </a:cubicBezTo>
                  <a:cubicBezTo>
                    <a:pt x="7037" y="79823"/>
                    <a:pt x="10264" y="57535"/>
                    <a:pt x="23968" y="36496"/>
                  </a:cubicBezTo>
                  <a:cubicBezTo>
                    <a:pt x="35187" y="19263"/>
                    <a:pt x="50004" y="8119"/>
                    <a:pt x="60347" y="8119"/>
                  </a:cubicBezTo>
                  <a:close/>
                  <a:moveTo>
                    <a:pt x="64163" y="0"/>
                  </a:moveTo>
                  <a:cubicBezTo>
                    <a:pt x="51705" y="0"/>
                    <a:pt x="33872" y="13409"/>
                    <a:pt x="20372" y="34151"/>
                  </a:cubicBezTo>
                  <a:cubicBezTo>
                    <a:pt x="3882" y="59487"/>
                    <a:pt x="0" y="86300"/>
                    <a:pt x="11716" y="93932"/>
                  </a:cubicBezTo>
                  <a:cubicBezTo>
                    <a:pt x="13842" y="95317"/>
                    <a:pt x="16338" y="95976"/>
                    <a:pt x="19098" y="95976"/>
                  </a:cubicBezTo>
                  <a:cubicBezTo>
                    <a:pt x="31550" y="95976"/>
                    <a:pt x="49379" y="82562"/>
                    <a:pt x="62877" y="61833"/>
                  </a:cubicBezTo>
                  <a:cubicBezTo>
                    <a:pt x="79379" y="36496"/>
                    <a:pt x="83261" y="9672"/>
                    <a:pt x="71545" y="2040"/>
                  </a:cubicBezTo>
                  <a:cubicBezTo>
                    <a:pt x="69418" y="658"/>
                    <a:pt x="66923" y="0"/>
                    <a:pt x="64163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6460238" y="1971155"/>
              <a:ext cx="1660003" cy="1913192"/>
            </a:xfrm>
            <a:custGeom>
              <a:avLst/>
              <a:gdLst/>
              <a:ahLst/>
              <a:cxnLst/>
              <a:rect l="l" t="t" r="r" b="b"/>
              <a:pathLst>
                <a:path w="52615" h="60640" extrusionOk="0">
                  <a:moveTo>
                    <a:pt x="36731" y="8124"/>
                  </a:moveTo>
                  <a:cubicBezTo>
                    <a:pt x="38009" y="8124"/>
                    <a:pt x="39164" y="8428"/>
                    <a:pt x="40149" y="9067"/>
                  </a:cubicBezTo>
                  <a:cubicBezTo>
                    <a:pt x="45566" y="12603"/>
                    <a:pt x="43768" y="25010"/>
                    <a:pt x="36136" y="36725"/>
                  </a:cubicBezTo>
                  <a:cubicBezTo>
                    <a:pt x="29890" y="46313"/>
                    <a:pt x="21643" y="52520"/>
                    <a:pt x="15884" y="52520"/>
                  </a:cubicBezTo>
                  <a:cubicBezTo>
                    <a:pt x="14606" y="52520"/>
                    <a:pt x="13451" y="52215"/>
                    <a:pt x="12467" y="51572"/>
                  </a:cubicBezTo>
                  <a:cubicBezTo>
                    <a:pt x="7049" y="48048"/>
                    <a:pt x="8847" y="35642"/>
                    <a:pt x="16467" y="23926"/>
                  </a:cubicBezTo>
                  <a:cubicBezTo>
                    <a:pt x="22715" y="14325"/>
                    <a:pt x="30966" y="8124"/>
                    <a:pt x="36731" y="8124"/>
                  </a:cubicBezTo>
                  <a:close/>
                  <a:moveTo>
                    <a:pt x="40542" y="0"/>
                  </a:moveTo>
                  <a:cubicBezTo>
                    <a:pt x="32673" y="0"/>
                    <a:pt x="21408" y="8473"/>
                    <a:pt x="12871" y="21581"/>
                  </a:cubicBezTo>
                  <a:cubicBezTo>
                    <a:pt x="2454" y="37583"/>
                    <a:pt x="1" y="54537"/>
                    <a:pt x="7407" y="59347"/>
                  </a:cubicBezTo>
                  <a:cubicBezTo>
                    <a:pt x="8751" y="60222"/>
                    <a:pt x="10329" y="60639"/>
                    <a:pt x="12074" y="60639"/>
                  </a:cubicBezTo>
                  <a:cubicBezTo>
                    <a:pt x="19943" y="60639"/>
                    <a:pt x="31205" y="52168"/>
                    <a:pt x="39732" y="39071"/>
                  </a:cubicBezTo>
                  <a:cubicBezTo>
                    <a:pt x="50162" y="23057"/>
                    <a:pt x="52615" y="6114"/>
                    <a:pt x="45209" y="1292"/>
                  </a:cubicBezTo>
                  <a:cubicBezTo>
                    <a:pt x="43865" y="417"/>
                    <a:pt x="42287" y="0"/>
                    <a:pt x="40542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7016247" y="2611882"/>
              <a:ext cx="549191" cy="632956"/>
            </a:xfrm>
            <a:custGeom>
              <a:avLst/>
              <a:gdLst/>
              <a:ahLst/>
              <a:cxnLst/>
              <a:rect l="l" t="t" r="r" b="b"/>
              <a:pathLst>
                <a:path w="17407" h="20062" extrusionOk="0">
                  <a:moveTo>
                    <a:pt x="13407" y="0"/>
                  </a:moveTo>
                  <a:cubicBezTo>
                    <a:pt x="10805" y="0"/>
                    <a:pt x="7088" y="2799"/>
                    <a:pt x="4263" y="7143"/>
                  </a:cubicBezTo>
                  <a:cubicBezTo>
                    <a:pt x="810" y="12442"/>
                    <a:pt x="0" y="18038"/>
                    <a:pt x="2453" y="19633"/>
                  </a:cubicBezTo>
                  <a:cubicBezTo>
                    <a:pt x="2899" y="19923"/>
                    <a:pt x="3422" y="20061"/>
                    <a:pt x="4000" y="20061"/>
                  </a:cubicBezTo>
                  <a:cubicBezTo>
                    <a:pt x="6602" y="20061"/>
                    <a:pt x="10319" y="17263"/>
                    <a:pt x="13145" y="12918"/>
                  </a:cubicBezTo>
                  <a:cubicBezTo>
                    <a:pt x="16597" y="7620"/>
                    <a:pt x="17407" y="2024"/>
                    <a:pt x="14954" y="428"/>
                  </a:cubicBezTo>
                  <a:cubicBezTo>
                    <a:pt x="14508" y="138"/>
                    <a:pt x="13985" y="0"/>
                    <a:pt x="1340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48" name="Google Shape;148;p17"/>
          <p:cNvSpPr/>
          <p:nvPr/>
        </p:nvSpPr>
        <p:spPr>
          <a:xfrm>
            <a:off x="4755054" y="2716926"/>
            <a:ext cx="2550900" cy="317162"/>
          </a:xfrm>
          <a:custGeom>
            <a:avLst/>
            <a:gdLst/>
            <a:ahLst/>
            <a:cxnLst/>
            <a:rect l="l" t="t" r="r" b="b"/>
            <a:pathLst>
              <a:path w="102036" h="11866" extrusionOk="0">
                <a:moveTo>
                  <a:pt x="0" y="0"/>
                </a:moveTo>
                <a:lnTo>
                  <a:pt x="48082" y="0"/>
                </a:lnTo>
                <a:lnTo>
                  <a:pt x="102036" y="11866"/>
                </a:lnTo>
              </a:path>
            </a:pathLst>
          </a:custGeom>
          <a:noFill/>
          <a:ln w="19050" cap="flat" cmpd="sng">
            <a:solidFill>
              <a:srgbClr val="0070C0"/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sp>
      <p:sp>
        <p:nvSpPr>
          <p:cNvPr id="151" name="Google Shape;151;p17"/>
          <p:cNvSpPr/>
          <p:nvPr/>
        </p:nvSpPr>
        <p:spPr>
          <a:xfrm>
            <a:off x="4724380" y="3143487"/>
            <a:ext cx="2500650" cy="734796"/>
          </a:xfrm>
          <a:custGeom>
            <a:avLst/>
            <a:gdLst/>
            <a:ahLst/>
            <a:cxnLst/>
            <a:rect l="l" t="t" r="r" b="b"/>
            <a:pathLst>
              <a:path w="100026" h="18658" extrusionOk="0">
                <a:moveTo>
                  <a:pt x="0" y="18658"/>
                </a:moveTo>
                <a:lnTo>
                  <a:pt x="48653" y="18658"/>
                </a:lnTo>
                <a:lnTo>
                  <a:pt x="100026" y="0"/>
                </a:lnTo>
              </a:path>
            </a:pathLst>
          </a:custGeom>
          <a:noFill/>
          <a:ln w="25400" cap="flat" cmpd="sng">
            <a:solidFill>
              <a:srgbClr val="054086"/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sp>
      <p:sp>
        <p:nvSpPr>
          <p:cNvPr id="157" name="Google Shape;157;p17"/>
          <p:cNvSpPr/>
          <p:nvPr/>
        </p:nvSpPr>
        <p:spPr>
          <a:xfrm>
            <a:off x="4758004" y="1716157"/>
            <a:ext cx="2650925" cy="1238506"/>
          </a:xfrm>
          <a:custGeom>
            <a:avLst/>
            <a:gdLst/>
            <a:ahLst/>
            <a:cxnLst/>
            <a:rect l="l" t="t" r="r" b="b"/>
            <a:pathLst>
              <a:path w="106037" h="43540" extrusionOk="0">
                <a:moveTo>
                  <a:pt x="0" y="0"/>
                </a:moveTo>
                <a:lnTo>
                  <a:pt x="49067" y="0"/>
                </a:lnTo>
                <a:lnTo>
                  <a:pt x="106037" y="43540"/>
                </a:lnTo>
              </a:path>
            </a:pathLst>
          </a:custGeom>
          <a:noFill/>
          <a:ln w="19050" cap="flat" cmpd="sng">
            <a:solidFill>
              <a:srgbClr val="028FB3"/>
            </a:solidFill>
            <a:prstDash val="solid"/>
            <a:round/>
            <a:headEnd type="none" w="med" len="med"/>
            <a:tailEnd type="oval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sp>
      <p:grpSp>
        <p:nvGrpSpPr>
          <p:cNvPr id="54" name="Group 35">
            <a:extLst>
              <a:ext uri="{FF2B5EF4-FFF2-40B4-BE49-F238E27FC236}">
                <a16:creationId xmlns:a16="http://schemas.microsoft.com/office/drawing/2014/main" id="{C0F5A450-F94F-43F7-ACC9-82C9AA0FB110}"/>
              </a:ext>
            </a:extLst>
          </p:cNvPr>
          <p:cNvGrpSpPr/>
          <p:nvPr/>
        </p:nvGrpSpPr>
        <p:grpSpPr>
          <a:xfrm>
            <a:off x="804235" y="3603648"/>
            <a:ext cx="3715746" cy="838977"/>
            <a:chOff x="4132262" y="1075488"/>
            <a:chExt cx="7691438" cy="235351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5" name="Freeform 5">
              <a:extLst>
                <a:ext uri="{FF2B5EF4-FFF2-40B4-BE49-F238E27FC236}">
                  <a16:creationId xmlns:a16="http://schemas.microsoft.com/office/drawing/2014/main" id="{C43BDF5F-B753-4928-80B9-BCF7D7B4F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2262" y="1075488"/>
              <a:ext cx="7691438" cy="1803042"/>
            </a:xfrm>
            <a:custGeom>
              <a:avLst/>
              <a:gdLst>
                <a:gd name="T0" fmla="*/ 38 w 2922"/>
                <a:gd name="T1" fmla="*/ 1962 h 1962"/>
                <a:gd name="T2" fmla="*/ 0 w 2922"/>
                <a:gd name="T3" fmla="*/ 414 h 1962"/>
                <a:gd name="T4" fmla="*/ 2922 w 2922"/>
                <a:gd name="T5" fmla="*/ 0 h 1962"/>
                <a:gd name="T6" fmla="*/ 2874 w 2922"/>
                <a:gd name="T7" fmla="*/ 1962 h 1962"/>
                <a:gd name="T8" fmla="*/ 38 w 2922"/>
                <a:gd name="T9" fmla="*/ 1962 h 1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22" h="1962">
                  <a:moveTo>
                    <a:pt x="38" y="1962"/>
                  </a:moveTo>
                  <a:lnTo>
                    <a:pt x="0" y="414"/>
                  </a:lnTo>
                  <a:lnTo>
                    <a:pt x="2922" y="0"/>
                  </a:lnTo>
                  <a:lnTo>
                    <a:pt x="2874" y="1962"/>
                  </a:lnTo>
                  <a:lnTo>
                    <a:pt x="38" y="1962"/>
                  </a:lnTo>
                  <a:close/>
                </a:path>
              </a:pathLst>
            </a:custGeom>
            <a:solidFill>
              <a:srgbClr val="05408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 dirty="0"/>
            </a:p>
          </p:txBody>
        </p:sp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id="{1E05B699-EF5D-4F0D-8C88-179C97428C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4450" y="2878530"/>
              <a:ext cx="1256614" cy="550470"/>
            </a:xfrm>
            <a:custGeom>
              <a:avLst/>
              <a:gdLst>
                <a:gd name="T0" fmla="*/ 535 w 581"/>
                <a:gd name="T1" fmla="*/ 599 h 599"/>
                <a:gd name="T2" fmla="*/ 581 w 581"/>
                <a:gd name="T3" fmla="*/ 0 h 599"/>
                <a:gd name="T4" fmla="*/ 0 w 581"/>
                <a:gd name="T5" fmla="*/ 0 h 599"/>
                <a:gd name="T6" fmla="*/ 535 w 581"/>
                <a:gd name="T7" fmla="*/ 599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1" h="599">
                  <a:moveTo>
                    <a:pt x="535" y="599"/>
                  </a:moveTo>
                  <a:lnTo>
                    <a:pt x="581" y="0"/>
                  </a:lnTo>
                  <a:lnTo>
                    <a:pt x="0" y="0"/>
                  </a:lnTo>
                  <a:lnTo>
                    <a:pt x="535" y="599"/>
                  </a:lnTo>
                  <a:close/>
                </a:path>
              </a:pathLst>
            </a:custGeom>
            <a:solidFill>
              <a:srgbClr val="02234E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 dirty="0"/>
            </a:p>
          </p:txBody>
        </p:sp>
      </p:grpSp>
      <p:sp>
        <p:nvSpPr>
          <p:cNvPr id="57" name="TextBox 59">
            <a:extLst>
              <a:ext uri="{FF2B5EF4-FFF2-40B4-BE49-F238E27FC236}">
                <a16:creationId xmlns:a16="http://schemas.microsoft.com/office/drawing/2014/main" id="{D55F8A27-5A8A-4DFF-8093-B74419273998}"/>
              </a:ext>
            </a:extLst>
          </p:cNvPr>
          <p:cNvSpPr txBox="1"/>
          <p:nvPr/>
        </p:nvSpPr>
        <p:spPr>
          <a:xfrm>
            <a:off x="1605736" y="3746331"/>
            <a:ext cx="1925896" cy="43088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 defTabSz="685800">
              <a:buClrTx/>
              <a:defRPr/>
            </a:pPr>
            <a:r>
              <a:rPr lang="en-GB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Noto Sans" panose="020B0502040504020204" pitchFamily="34"/>
                <a:cs typeface="Noto Sans" panose="020B0502040504020204" pitchFamily="34"/>
              </a:rPr>
              <a:t>MIGLIORAMENTO DELLA STIMA DELLA POSA</a:t>
            </a:r>
            <a:endParaRPr lang="en-GB" sz="11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58" name="Google Shape;14052;p85">
            <a:extLst>
              <a:ext uri="{FF2B5EF4-FFF2-40B4-BE49-F238E27FC236}">
                <a16:creationId xmlns:a16="http://schemas.microsoft.com/office/drawing/2014/main" id="{65D7170A-F7E9-4680-9832-D333DB6083F3}"/>
              </a:ext>
            </a:extLst>
          </p:cNvPr>
          <p:cNvGrpSpPr/>
          <p:nvPr/>
        </p:nvGrpSpPr>
        <p:grpSpPr>
          <a:xfrm>
            <a:off x="3774148" y="3725932"/>
            <a:ext cx="446280" cy="398178"/>
            <a:chOff x="3725461" y="2444712"/>
            <a:chExt cx="334279" cy="334661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9" name="Google Shape;14053;p85">
              <a:extLst>
                <a:ext uri="{FF2B5EF4-FFF2-40B4-BE49-F238E27FC236}">
                  <a16:creationId xmlns:a16="http://schemas.microsoft.com/office/drawing/2014/main" id="{AD6F0A55-368F-4524-8C8E-8AA81108A178}"/>
                </a:ext>
              </a:extLst>
            </p:cNvPr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grpFill/>
            <a:ln w="15875">
              <a:solidFill>
                <a:schemeClr val="bg1"/>
              </a:solidFill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 dirty="0"/>
            </a:p>
          </p:txBody>
        </p:sp>
        <p:sp>
          <p:nvSpPr>
            <p:cNvPr id="60" name="Google Shape;14054;p85">
              <a:extLst>
                <a:ext uri="{FF2B5EF4-FFF2-40B4-BE49-F238E27FC236}">
                  <a16:creationId xmlns:a16="http://schemas.microsoft.com/office/drawing/2014/main" id="{22DF53FB-693D-4352-BC06-8725DD122293}"/>
                </a:ext>
              </a:extLst>
            </p:cNvPr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grpFill/>
            <a:ln w="15875">
              <a:solidFill>
                <a:schemeClr val="bg1"/>
              </a:solidFill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61" name="Google Shape;14055;p85">
              <a:extLst>
                <a:ext uri="{FF2B5EF4-FFF2-40B4-BE49-F238E27FC236}">
                  <a16:creationId xmlns:a16="http://schemas.microsoft.com/office/drawing/2014/main" id="{D5A05235-1E85-4AA8-BA0A-70FE5E435EA3}"/>
                </a:ext>
              </a:extLst>
            </p:cNvPr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grpFill/>
            <a:ln w="15875">
              <a:solidFill>
                <a:schemeClr val="bg1"/>
              </a:solidFill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 dirty="0"/>
            </a:p>
          </p:txBody>
        </p:sp>
        <p:sp>
          <p:nvSpPr>
            <p:cNvPr id="62" name="Google Shape;14056;p85">
              <a:extLst>
                <a:ext uri="{FF2B5EF4-FFF2-40B4-BE49-F238E27FC236}">
                  <a16:creationId xmlns:a16="http://schemas.microsoft.com/office/drawing/2014/main" id="{30EC672C-9B90-43A2-9ED4-749B9CCE8DAD}"/>
                </a:ext>
              </a:extLst>
            </p:cNvPr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grpFill/>
            <a:ln w="15875">
              <a:solidFill>
                <a:schemeClr val="bg1"/>
              </a:solidFill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63" name="Google Shape;14057;p85">
              <a:extLst>
                <a:ext uri="{FF2B5EF4-FFF2-40B4-BE49-F238E27FC236}">
                  <a16:creationId xmlns:a16="http://schemas.microsoft.com/office/drawing/2014/main" id="{89AAB0A7-8FF9-41B3-B321-4D44DE635E55}"/>
                </a:ext>
              </a:extLst>
            </p:cNvPr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grpFill/>
            <a:ln w="15875">
              <a:solidFill>
                <a:schemeClr val="bg1"/>
              </a:solidFill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64" name="Google Shape;14058;p85">
              <a:extLst>
                <a:ext uri="{FF2B5EF4-FFF2-40B4-BE49-F238E27FC236}">
                  <a16:creationId xmlns:a16="http://schemas.microsoft.com/office/drawing/2014/main" id="{6A5AAB2B-BC6D-44F1-8753-DCEFC553C40D}"/>
                </a:ext>
              </a:extLst>
            </p:cNvPr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grpFill/>
            <a:ln w="15875">
              <a:solidFill>
                <a:schemeClr val="bg1"/>
              </a:solidFill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65" name="Google Shape;14059;p85">
              <a:extLst>
                <a:ext uri="{FF2B5EF4-FFF2-40B4-BE49-F238E27FC236}">
                  <a16:creationId xmlns:a16="http://schemas.microsoft.com/office/drawing/2014/main" id="{E67758C7-0141-4AC6-9D21-F01185ECEC93}"/>
                </a:ext>
              </a:extLst>
            </p:cNvPr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grpFill/>
            <a:ln w="15875">
              <a:solidFill>
                <a:schemeClr val="bg1"/>
              </a:solidFill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66" name="Group 32">
            <a:extLst>
              <a:ext uri="{FF2B5EF4-FFF2-40B4-BE49-F238E27FC236}">
                <a16:creationId xmlns:a16="http://schemas.microsoft.com/office/drawing/2014/main" id="{2A0D8CBA-C1B2-4033-B9EB-811CFD2D2459}"/>
              </a:ext>
            </a:extLst>
          </p:cNvPr>
          <p:cNvGrpSpPr/>
          <p:nvPr/>
        </p:nvGrpSpPr>
        <p:grpSpPr>
          <a:xfrm>
            <a:off x="764101" y="2532350"/>
            <a:ext cx="3755880" cy="838977"/>
            <a:chOff x="4132262" y="1075488"/>
            <a:chExt cx="7691438" cy="235351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Freeform 5">
              <a:extLst>
                <a:ext uri="{FF2B5EF4-FFF2-40B4-BE49-F238E27FC236}">
                  <a16:creationId xmlns:a16="http://schemas.microsoft.com/office/drawing/2014/main" id="{8F3769DA-0D6A-45F6-8470-C5D7578069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2262" y="1075488"/>
              <a:ext cx="7691438" cy="1803042"/>
            </a:xfrm>
            <a:custGeom>
              <a:avLst/>
              <a:gdLst>
                <a:gd name="T0" fmla="*/ 38 w 2922"/>
                <a:gd name="T1" fmla="*/ 1962 h 1962"/>
                <a:gd name="T2" fmla="*/ 0 w 2922"/>
                <a:gd name="T3" fmla="*/ 414 h 1962"/>
                <a:gd name="T4" fmla="*/ 2922 w 2922"/>
                <a:gd name="T5" fmla="*/ 0 h 1962"/>
                <a:gd name="T6" fmla="*/ 2874 w 2922"/>
                <a:gd name="T7" fmla="*/ 1962 h 1962"/>
                <a:gd name="T8" fmla="*/ 38 w 2922"/>
                <a:gd name="T9" fmla="*/ 1962 h 1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22" h="1962">
                  <a:moveTo>
                    <a:pt x="38" y="1962"/>
                  </a:moveTo>
                  <a:lnTo>
                    <a:pt x="0" y="414"/>
                  </a:lnTo>
                  <a:lnTo>
                    <a:pt x="2922" y="0"/>
                  </a:lnTo>
                  <a:lnTo>
                    <a:pt x="2874" y="1962"/>
                  </a:lnTo>
                  <a:lnTo>
                    <a:pt x="38" y="1962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 dirty="0"/>
            </a:p>
          </p:txBody>
        </p:sp>
        <p:sp>
          <p:nvSpPr>
            <p:cNvPr id="68" name="Freeform 6">
              <a:extLst>
                <a:ext uri="{FF2B5EF4-FFF2-40B4-BE49-F238E27FC236}">
                  <a16:creationId xmlns:a16="http://schemas.microsoft.com/office/drawing/2014/main" id="{BD81B414-DCF8-43D7-94B5-556FDF5ED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4450" y="2878530"/>
              <a:ext cx="1256614" cy="550470"/>
            </a:xfrm>
            <a:custGeom>
              <a:avLst/>
              <a:gdLst>
                <a:gd name="T0" fmla="*/ 535 w 581"/>
                <a:gd name="T1" fmla="*/ 599 h 599"/>
                <a:gd name="T2" fmla="*/ 581 w 581"/>
                <a:gd name="T3" fmla="*/ 0 h 599"/>
                <a:gd name="T4" fmla="*/ 0 w 581"/>
                <a:gd name="T5" fmla="*/ 0 h 599"/>
                <a:gd name="T6" fmla="*/ 535 w 581"/>
                <a:gd name="T7" fmla="*/ 599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1" h="599">
                  <a:moveTo>
                    <a:pt x="535" y="599"/>
                  </a:moveTo>
                  <a:lnTo>
                    <a:pt x="581" y="0"/>
                  </a:lnTo>
                  <a:lnTo>
                    <a:pt x="0" y="0"/>
                  </a:lnTo>
                  <a:lnTo>
                    <a:pt x="535" y="599"/>
                  </a:lnTo>
                  <a:close/>
                </a:path>
              </a:pathLst>
            </a:custGeom>
            <a:solidFill>
              <a:srgbClr val="05408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 dirty="0"/>
            </a:p>
          </p:txBody>
        </p:sp>
      </p:grpSp>
      <p:sp>
        <p:nvSpPr>
          <p:cNvPr id="69" name="TextBox 58">
            <a:extLst>
              <a:ext uri="{FF2B5EF4-FFF2-40B4-BE49-F238E27FC236}">
                <a16:creationId xmlns:a16="http://schemas.microsoft.com/office/drawing/2014/main" id="{841339DF-B50F-4775-978D-7FC8DE44F540}"/>
              </a:ext>
            </a:extLst>
          </p:cNvPr>
          <p:cNvSpPr txBox="1"/>
          <p:nvPr/>
        </p:nvSpPr>
        <p:spPr>
          <a:xfrm>
            <a:off x="1570265" y="2687952"/>
            <a:ext cx="1999383" cy="43088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 defTabSz="685800">
              <a:buClrTx/>
              <a:defRPr/>
            </a:pPr>
            <a:r>
              <a:rPr lang="en-GB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Noto Sans" panose="020B0502040504020204" pitchFamily="34"/>
                <a:cs typeface="Noto Sans" panose="020B0502040504020204" pitchFamily="34"/>
              </a:rPr>
              <a:t>RILEVAMENTO MULTIPLO DEI VOLTI</a:t>
            </a:r>
            <a:endParaRPr lang="en-GB" sz="11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70" name="Google Shape;11302;p59">
            <a:extLst>
              <a:ext uri="{FF2B5EF4-FFF2-40B4-BE49-F238E27FC236}">
                <a16:creationId xmlns:a16="http://schemas.microsoft.com/office/drawing/2014/main" id="{0B96DC60-A980-46EB-BBB2-F0BDEB6FEF6F}"/>
              </a:ext>
            </a:extLst>
          </p:cNvPr>
          <p:cNvSpPr/>
          <p:nvPr/>
        </p:nvSpPr>
        <p:spPr>
          <a:xfrm>
            <a:off x="3815589" y="2687952"/>
            <a:ext cx="363396" cy="311895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 sz="1050" dirty="0"/>
          </a:p>
        </p:txBody>
      </p:sp>
      <p:sp>
        <p:nvSpPr>
          <p:cNvPr id="4" name="Titolo 54">
            <a:extLst>
              <a:ext uri="{FF2B5EF4-FFF2-40B4-BE49-F238E27FC236}">
                <a16:creationId xmlns:a16="http://schemas.microsoft.com/office/drawing/2014/main" id="{47FFA403-595C-4FAE-9B35-057541BD163C}"/>
              </a:ext>
            </a:extLst>
          </p:cNvPr>
          <p:cNvSpPr txBox="1">
            <a:spLocks/>
          </p:cNvSpPr>
          <p:nvPr/>
        </p:nvSpPr>
        <p:spPr>
          <a:xfrm>
            <a:off x="333375" y="375295"/>
            <a:ext cx="8410575" cy="392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0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it-IT" sz="195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SVILUPPI FUTURI</a:t>
            </a:r>
          </a:p>
        </p:txBody>
      </p:sp>
      <p:grpSp>
        <p:nvGrpSpPr>
          <p:cNvPr id="80" name="Group 10">
            <a:extLst>
              <a:ext uri="{FF2B5EF4-FFF2-40B4-BE49-F238E27FC236}">
                <a16:creationId xmlns:a16="http://schemas.microsoft.com/office/drawing/2014/main" id="{354C97DD-3AC7-4AD0-948C-7F2EF5B30A58}"/>
              </a:ext>
            </a:extLst>
          </p:cNvPr>
          <p:cNvGrpSpPr/>
          <p:nvPr/>
        </p:nvGrpSpPr>
        <p:grpSpPr>
          <a:xfrm>
            <a:off x="725556" y="1461052"/>
            <a:ext cx="3846443" cy="838977"/>
            <a:chOff x="4132262" y="1075488"/>
            <a:chExt cx="7691438" cy="2353512"/>
          </a:xfrm>
          <a:solidFill>
            <a:schemeClr val="bg2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1" name="Freeform 5">
              <a:extLst>
                <a:ext uri="{FF2B5EF4-FFF2-40B4-BE49-F238E27FC236}">
                  <a16:creationId xmlns:a16="http://schemas.microsoft.com/office/drawing/2014/main" id="{300CBD02-D599-4053-9AE7-62EEAA015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2262" y="1075488"/>
              <a:ext cx="7691438" cy="1803042"/>
            </a:xfrm>
            <a:custGeom>
              <a:avLst/>
              <a:gdLst>
                <a:gd name="T0" fmla="*/ 38 w 2922"/>
                <a:gd name="T1" fmla="*/ 1962 h 1962"/>
                <a:gd name="T2" fmla="*/ 0 w 2922"/>
                <a:gd name="T3" fmla="*/ 414 h 1962"/>
                <a:gd name="T4" fmla="*/ 2922 w 2922"/>
                <a:gd name="T5" fmla="*/ 0 h 1962"/>
                <a:gd name="T6" fmla="*/ 2874 w 2922"/>
                <a:gd name="T7" fmla="*/ 1962 h 1962"/>
                <a:gd name="T8" fmla="*/ 38 w 2922"/>
                <a:gd name="T9" fmla="*/ 1962 h 1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22" h="1962">
                  <a:moveTo>
                    <a:pt x="38" y="1962"/>
                  </a:moveTo>
                  <a:lnTo>
                    <a:pt x="0" y="414"/>
                  </a:lnTo>
                  <a:lnTo>
                    <a:pt x="2922" y="0"/>
                  </a:lnTo>
                  <a:lnTo>
                    <a:pt x="2874" y="1962"/>
                  </a:lnTo>
                  <a:lnTo>
                    <a:pt x="38" y="19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/>
            </a:p>
          </p:txBody>
        </p:sp>
        <p:sp>
          <p:nvSpPr>
            <p:cNvPr id="82" name="Freeform 6">
              <a:extLst>
                <a:ext uri="{FF2B5EF4-FFF2-40B4-BE49-F238E27FC236}">
                  <a16:creationId xmlns:a16="http://schemas.microsoft.com/office/drawing/2014/main" id="{5489CC38-0BCE-4B2A-A30F-F1E31B849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4450" y="2878530"/>
              <a:ext cx="1256614" cy="550470"/>
            </a:xfrm>
            <a:custGeom>
              <a:avLst/>
              <a:gdLst>
                <a:gd name="T0" fmla="*/ 535 w 581"/>
                <a:gd name="T1" fmla="*/ 599 h 599"/>
                <a:gd name="T2" fmla="*/ 581 w 581"/>
                <a:gd name="T3" fmla="*/ 0 h 599"/>
                <a:gd name="T4" fmla="*/ 0 w 581"/>
                <a:gd name="T5" fmla="*/ 0 h 599"/>
                <a:gd name="T6" fmla="*/ 535 w 581"/>
                <a:gd name="T7" fmla="*/ 599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1" h="599">
                  <a:moveTo>
                    <a:pt x="535" y="599"/>
                  </a:moveTo>
                  <a:lnTo>
                    <a:pt x="581" y="0"/>
                  </a:lnTo>
                  <a:lnTo>
                    <a:pt x="0" y="0"/>
                  </a:lnTo>
                  <a:lnTo>
                    <a:pt x="535" y="59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 dirty="0"/>
            </a:p>
          </p:txBody>
        </p:sp>
      </p:grpSp>
      <p:sp>
        <p:nvSpPr>
          <p:cNvPr id="83" name="TextBox 50">
            <a:extLst>
              <a:ext uri="{FF2B5EF4-FFF2-40B4-BE49-F238E27FC236}">
                <a16:creationId xmlns:a16="http://schemas.microsoft.com/office/drawing/2014/main" id="{2785300F-6988-4241-B02F-1E3F3B807326}"/>
              </a:ext>
            </a:extLst>
          </p:cNvPr>
          <p:cNvSpPr txBox="1"/>
          <p:nvPr/>
        </p:nvSpPr>
        <p:spPr>
          <a:xfrm>
            <a:off x="1510606" y="1595447"/>
            <a:ext cx="2064999" cy="43088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 defTabSz="685800">
              <a:buClrTx/>
              <a:defRPr/>
            </a:pPr>
            <a:r>
              <a:rPr lang="en-GB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Noto Sans" panose="020B0502040504020204" pitchFamily="34"/>
                <a:cs typeface="Noto Sans" panose="020B0502040504020204" pitchFamily="34"/>
              </a:rPr>
              <a:t>ADDESTRAMENTO DELLA RETE NEURALE</a:t>
            </a:r>
            <a:endParaRPr lang="en-GB" sz="11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84" name="Google Shape;6187;p48">
            <a:extLst>
              <a:ext uri="{FF2B5EF4-FFF2-40B4-BE49-F238E27FC236}">
                <a16:creationId xmlns:a16="http://schemas.microsoft.com/office/drawing/2014/main" id="{24A607C1-83D3-46C7-B50B-1ABF2B11F18D}"/>
              </a:ext>
            </a:extLst>
          </p:cNvPr>
          <p:cNvSpPr/>
          <p:nvPr/>
        </p:nvSpPr>
        <p:spPr>
          <a:xfrm>
            <a:off x="3813628" y="1588408"/>
            <a:ext cx="400480" cy="392729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Rectangle 83">
            <a:extLst>
              <a:ext uri="{FF2B5EF4-FFF2-40B4-BE49-F238E27FC236}">
                <a16:creationId xmlns:a16="http://schemas.microsoft.com/office/drawing/2014/main" id="{FCB53B68-A821-47CF-9A99-A72647B8A43B}"/>
              </a:ext>
            </a:extLst>
          </p:cNvPr>
          <p:cNvSpPr/>
          <p:nvPr/>
        </p:nvSpPr>
        <p:spPr>
          <a:xfrm>
            <a:off x="863176" y="1627151"/>
            <a:ext cx="498884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01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7" name="Rectangle 83">
            <a:extLst>
              <a:ext uri="{FF2B5EF4-FFF2-40B4-BE49-F238E27FC236}">
                <a16:creationId xmlns:a16="http://schemas.microsoft.com/office/drawing/2014/main" id="{86AB08F2-6DAF-4437-8971-BF4C4CFFF74F}"/>
              </a:ext>
            </a:extLst>
          </p:cNvPr>
          <p:cNvSpPr/>
          <p:nvPr/>
        </p:nvSpPr>
        <p:spPr>
          <a:xfrm>
            <a:off x="861607" y="2703340"/>
            <a:ext cx="498884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02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8" name="Rectangle 83">
            <a:extLst>
              <a:ext uri="{FF2B5EF4-FFF2-40B4-BE49-F238E27FC236}">
                <a16:creationId xmlns:a16="http://schemas.microsoft.com/office/drawing/2014/main" id="{2D6B5AB8-F4D3-4C6A-97AE-86D900CCD7D0}"/>
              </a:ext>
            </a:extLst>
          </p:cNvPr>
          <p:cNvSpPr/>
          <p:nvPr/>
        </p:nvSpPr>
        <p:spPr>
          <a:xfrm>
            <a:off x="861607" y="3761719"/>
            <a:ext cx="498884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03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11" name="Segnaposto numero diapositiva 1">
            <a:extLst>
              <a:ext uri="{FF2B5EF4-FFF2-40B4-BE49-F238E27FC236}">
                <a16:creationId xmlns:a16="http://schemas.microsoft.com/office/drawing/2014/main" id="{A0681B2F-4511-469B-A957-E06F0123E438}"/>
              </a:ext>
            </a:extLst>
          </p:cNvPr>
          <p:cNvSpPr txBox="1">
            <a:spLocks/>
          </p:cNvSpPr>
          <p:nvPr/>
        </p:nvSpPr>
        <p:spPr>
          <a:xfrm>
            <a:off x="8610353" y="4778375"/>
            <a:ext cx="404437" cy="365125"/>
          </a:xfrm>
          <a:prstGeom prst="rect">
            <a:avLst/>
          </a:prstGeom>
          <a:noFill/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263D6C4-4840-40CC-AC84-17E24B3B7BDE}" type="slidenum">
              <a:rPr lang="it-IT" b="1" smtClean="0">
                <a:solidFill>
                  <a:schemeClr val="bg1"/>
                </a:solidFill>
              </a:rPr>
              <a:pPr/>
              <a:t>12</a:t>
            </a:fld>
            <a:endParaRPr lang="it-IT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50000" sy="50000" flip="none" algn="tr"/>
        </a:blip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3">
            <a:extLst>
              <a:ext uri="{FF2B5EF4-FFF2-40B4-BE49-F238E27FC236}">
                <a16:creationId xmlns:a16="http://schemas.microsoft.com/office/drawing/2014/main" id="{37BBA23C-7716-467F-9666-24FD356D8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268" y="1835326"/>
            <a:ext cx="7303464" cy="1472848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tlCol="0">
            <a:normAutofit fontScale="90000"/>
            <a:scene3d>
              <a:camera prst="orthographicFront"/>
              <a:lightRig rig="threePt" dir="t"/>
            </a:scene3d>
            <a:sp3d/>
          </a:bodyPr>
          <a:lstStyle/>
          <a:p>
            <a:pPr rtl="0"/>
            <a:r>
              <a:rPr lang="it-IT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GRAZIE A TUTTI</a:t>
            </a:r>
            <a:br>
              <a:rPr lang="it-IT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</a:br>
            <a:r>
              <a:rPr lang="it-IT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239657272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34"/>
          <p:cNvSpPr txBox="1"/>
          <p:nvPr/>
        </p:nvSpPr>
        <p:spPr>
          <a:xfrm>
            <a:off x="1073426" y="1182447"/>
            <a:ext cx="6945453" cy="1949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>
              <a:spcBef>
                <a:spcPts val="600"/>
              </a:spcBef>
              <a:spcAft>
                <a:spcPts val="600"/>
              </a:spcAft>
              <a:buSzPts val="1200"/>
              <a:buNone/>
            </a:pPr>
            <a:r>
              <a:rPr lang="it-IT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Alla base di questo lavoro di tesi vi è lo studio del rilevamento facciale, finalizzato alla comprensione del meccanismo che determina l’orientamento del volto rilevato da immagine bidimensionale.</a:t>
            </a:r>
          </a:p>
          <a:p>
            <a:pPr marL="152400">
              <a:spcBef>
                <a:spcPts val="600"/>
              </a:spcBef>
              <a:spcAft>
                <a:spcPts val="600"/>
              </a:spcAft>
              <a:buSzPts val="1200"/>
              <a:buNone/>
            </a:pPr>
            <a:r>
              <a:rPr lang="it-IT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anose="02020603050405020304" pitchFamily="18" charset="0"/>
              </a:rPr>
              <a:t>Il Rilevamento facciale è una tecnica biometrica, volta a identificare il volto di un individuo da immagini o video. Questa tecnica però presenta dei vincoli legati alla posa del volto e all’illuminazione, in alcuni casi compromettendone il rilevamento stesso.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6" name="Segnaposto numero diapositiva 1">
            <a:extLst>
              <a:ext uri="{FF2B5EF4-FFF2-40B4-BE49-F238E27FC236}">
                <a16:creationId xmlns:a16="http://schemas.microsoft.com/office/drawing/2014/main" id="{26DFF342-BCA6-4BFB-9A47-D521DA0463F4}"/>
              </a:ext>
            </a:extLst>
          </p:cNvPr>
          <p:cNvSpPr txBox="1">
            <a:spLocks/>
          </p:cNvSpPr>
          <p:nvPr/>
        </p:nvSpPr>
        <p:spPr>
          <a:xfrm>
            <a:off x="8610354" y="4778375"/>
            <a:ext cx="294778" cy="365125"/>
          </a:xfrm>
          <a:prstGeom prst="rect">
            <a:avLst/>
          </a:prstGeom>
          <a:noFill/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263D6C4-4840-40CC-AC84-17E24B3B7BDE}" type="slidenum">
              <a:rPr lang="it-IT" b="1" smtClean="0">
                <a:solidFill>
                  <a:schemeClr val="bg1"/>
                </a:solidFill>
              </a:rPr>
              <a:pPr/>
              <a:t>2</a:t>
            </a:fld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93" name="Titolo 6">
            <a:extLst>
              <a:ext uri="{FF2B5EF4-FFF2-40B4-BE49-F238E27FC236}">
                <a16:creationId xmlns:a16="http://schemas.microsoft.com/office/drawing/2014/main" id="{CE4189F8-DED5-4EC2-9315-F50F2B319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77377"/>
            <a:ext cx="8410575" cy="368983"/>
          </a:xfrm>
        </p:spPr>
        <p:txBody>
          <a:bodyPr/>
          <a:lstStyle/>
          <a:p>
            <a:pPr algn="ctr"/>
            <a:r>
              <a:rPr lang="it-IT" sz="20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RILEVAMENTO FACCIALE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2714ED25-86B9-483A-8EC6-4B0DE0F4DC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568" y="3285909"/>
            <a:ext cx="6540860" cy="13502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olo 6">
            <a:extLst>
              <a:ext uri="{FF2B5EF4-FFF2-40B4-BE49-F238E27FC236}">
                <a16:creationId xmlns:a16="http://schemas.microsoft.com/office/drawing/2014/main" id="{40B95377-299B-43FC-BBF2-2A1403C8A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407194"/>
            <a:ext cx="8410575" cy="368983"/>
          </a:xfrm>
        </p:spPr>
        <p:txBody>
          <a:bodyPr/>
          <a:lstStyle/>
          <a:p>
            <a:pPr algn="ctr"/>
            <a:r>
              <a:rPr lang="it-IT" sz="20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SISTEMA PROPOSTO</a:t>
            </a:r>
          </a:p>
        </p:txBody>
      </p:sp>
      <p:sp>
        <p:nvSpPr>
          <p:cNvPr id="61" name="Freeform 9">
            <a:extLst>
              <a:ext uri="{FF2B5EF4-FFF2-40B4-BE49-F238E27FC236}">
                <a16:creationId xmlns:a16="http://schemas.microsoft.com/office/drawing/2014/main" id="{6A9DB721-1507-4A66-8A9E-6EE34E2E2C3F}"/>
              </a:ext>
            </a:extLst>
          </p:cNvPr>
          <p:cNvSpPr>
            <a:spLocks/>
          </p:cNvSpPr>
          <p:nvPr/>
        </p:nvSpPr>
        <p:spPr bwMode="auto">
          <a:xfrm>
            <a:off x="998436" y="1842879"/>
            <a:ext cx="3421902" cy="2058175"/>
          </a:xfrm>
          <a:custGeom>
            <a:avLst/>
            <a:gdLst>
              <a:gd name="T0" fmla="*/ 2226 w 4453"/>
              <a:gd name="T1" fmla="*/ 1 h 2847"/>
              <a:gd name="T2" fmla="*/ 4419 w 4453"/>
              <a:gd name="T3" fmla="*/ 0 h 2847"/>
              <a:gd name="T4" fmla="*/ 4453 w 4453"/>
              <a:gd name="T5" fmla="*/ 35 h 2847"/>
              <a:gd name="T6" fmla="*/ 4453 w 4453"/>
              <a:gd name="T7" fmla="*/ 2813 h 2847"/>
              <a:gd name="T8" fmla="*/ 4419 w 4453"/>
              <a:gd name="T9" fmla="*/ 2847 h 2847"/>
              <a:gd name="T10" fmla="*/ 39 w 4453"/>
              <a:gd name="T11" fmla="*/ 2847 h 2847"/>
              <a:gd name="T12" fmla="*/ 0 w 4453"/>
              <a:gd name="T13" fmla="*/ 2808 h 2847"/>
              <a:gd name="T14" fmla="*/ 0 w 4453"/>
              <a:gd name="T15" fmla="*/ 35 h 2847"/>
              <a:gd name="T16" fmla="*/ 34 w 4453"/>
              <a:gd name="T17" fmla="*/ 0 h 2847"/>
              <a:gd name="T18" fmla="*/ 2226 w 4453"/>
              <a:gd name="T19" fmla="*/ 1 h 2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53" h="2847">
                <a:moveTo>
                  <a:pt x="2226" y="1"/>
                </a:moveTo>
                <a:cubicBezTo>
                  <a:pt x="2957" y="1"/>
                  <a:pt x="3688" y="1"/>
                  <a:pt x="4419" y="0"/>
                </a:cubicBezTo>
                <a:cubicBezTo>
                  <a:pt x="4447" y="0"/>
                  <a:pt x="4453" y="7"/>
                  <a:pt x="4453" y="35"/>
                </a:cubicBezTo>
                <a:cubicBezTo>
                  <a:pt x="4452" y="961"/>
                  <a:pt x="4452" y="1887"/>
                  <a:pt x="4453" y="2813"/>
                </a:cubicBezTo>
                <a:cubicBezTo>
                  <a:pt x="4453" y="2840"/>
                  <a:pt x="4446" y="2847"/>
                  <a:pt x="4419" y="2847"/>
                </a:cubicBezTo>
                <a:cubicBezTo>
                  <a:pt x="2959" y="2847"/>
                  <a:pt x="1499" y="2847"/>
                  <a:pt x="39" y="2847"/>
                </a:cubicBezTo>
                <a:cubicBezTo>
                  <a:pt x="0" y="2847"/>
                  <a:pt x="0" y="2847"/>
                  <a:pt x="0" y="2808"/>
                </a:cubicBezTo>
                <a:cubicBezTo>
                  <a:pt x="0" y="1884"/>
                  <a:pt x="0" y="959"/>
                  <a:pt x="0" y="35"/>
                </a:cubicBezTo>
                <a:cubicBezTo>
                  <a:pt x="0" y="8"/>
                  <a:pt x="5" y="0"/>
                  <a:pt x="34" y="0"/>
                </a:cubicBezTo>
                <a:cubicBezTo>
                  <a:pt x="765" y="1"/>
                  <a:pt x="1495" y="1"/>
                  <a:pt x="2226" y="1"/>
                </a:cubicBezTo>
                <a:close/>
              </a:path>
            </a:pathLst>
          </a:custGeom>
          <a:solidFill>
            <a:srgbClr val="022F5E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2" name="Group 74">
            <a:extLst>
              <a:ext uri="{FF2B5EF4-FFF2-40B4-BE49-F238E27FC236}">
                <a16:creationId xmlns:a16="http://schemas.microsoft.com/office/drawing/2014/main" id="{F5F67C29-19B4-4482-A6A3-09631820E7C0}"/>
              </a:ext>
            </a:extLst>
          </p:cNvPr>
          <p:cNvGrpSpPr/>
          <p:nvPr/>
        </p:nvGrpSpPr>
        <p:grpSpPr>
          <a:xfrm>
            <a:off x="525699" y="1773932"/>
            <a:ext cx="4372524" cy="2320301"/>
            <a:chOff x="796810" y="2238918"/>
            <a:chExt cx="5787454" cy="332867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3" name="Freeform 5">
              <a:extLst>
                <a:ext uri="{FF2B5EF4-FFF2-40B4-BE49-F238E27FC236}">
                  <a16:creationId xmlns:a16="http://schemas.microsoft.com/office/drawing/2014/main" id="{8EDA8DE2-81B9-497B-A998-B1B9EC2A69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30290" y="2238918"/>
              <a:ext cx="4719724" cy="3117743"/>
            </a:xfrm>
            <a:custGeom>
              <a:avLst/>
              <a:gdLst>
                <a:gd name="T0" fmla="*/ 4914 w 4918"/>
                <a:gd name="T1" fmla="*/ 178 h 3248"/>
                <a:gd name="T2" fmla="*/ 4915 w 4918"/>
                <a:gd name="T3" fmla="*/ 713 h 3248"/>
                <a:gd name="T4" fmla="*/ 4915 w 4918"/>
                <a:gd name="T5" fmla="*/ 2133 h 3248"/>
                <a:gd name="T6" fmla="*/ 4918 w 4918"/>
                <a:gd name="T7" fmla="*/ 3248 h 3248"/>
                <a:gd name="T8" fmla="*/ 1 w 4918"/>
                <a:gd name="T9" fmla="*/ 3248 h 3248"/>
                <a:gd name="T10" fmla="*/ 1 w 4918"/>
                <a:gd name="T11" fmla="*/ 2183 h 3248"/>
                <a:gd name="T12" fmla="*/ 0 w 4918"/>
                <a:gd name="T13" fmla="*/ 229 h 3248"/>
                <a:gd name="T14" fmla="*/ 8 w 4918"/>
                <a:gd name="T15" fmla="*/ 157 h 3248"/>
                <a:gd name="T16" fmla="*/ 14 w 4918"/>
                <a:gd name="T17" fmla="*/ 143 h 3248"/>
                <a:gd name="T18" fmla="*/ 141 w 4918"/>
                <a:gd name="T19" fmla="*/ 12 h 3248"/>
                <a:gd name="T20" fmla="*/ 218 w 4918"/>
                <a:gd name="T21" fmla="*/ 0 h 3248"/>
                <a:gd name="T22" fmla="*/ 4712 w 4918"/>
                <a:gd name="T23" fmla="*/ 1 h 3248"/>
                <a:gd name="T24" fmla="*/ 4905 w 4918"/>
                <a:gd name="T25" fmla="*/ 143 h 3248"/>
                <a:gd name="T26" fmla="*/ 4911 w 4918"/>
                <a:gd name="T27" fmla="*/ 157 h 3248"/>
                <a:gd name="T28" fmla="*/ 4913 w 4918"/>
                <a:gd name="T29" fmla="*/ 167 h 3248"/>
                <a:gd name="T30" fmla="*/ 4914 w 4918"/>
                <a:gd name="T31" fmla="*/ 178 h 3248"/>
                <a:gd name="T32" fmla="*/ 2459 w 4918"/>
                <a:gd name="T33" fmla="*/ 201 h 3248"/>
                <a:gd name="T34" fmla="*/ 267 w 4918"/>
                <a:gd name="T35" fmla="*/ 200 h 3248"/>
                <a:gd name="T36" fmla="*/ 233 w 4918"/>
                <a:gd name="T37" fmla="*/ 235 h 3248"/>
                <a:gd name="T38" fmla="*/ 233 w 4918"/>
                <a:gd name="T39" fmla="*/ 3008 h 3248"/>
                <a:gd name="T40" fmla="*/ 272 w 4918"/>
                <a:gd name="T41" fmla="*/ 3047 h 3248"/>
                <a:gd name="T42" fmla="*/ 4652 w 4918"/>
                <a:gd name="T43" fmla="*/ 3047 h 3248"/>
                <a:gd name="T44" fmla="*/ 4686 w 4918"/>
                <a:gd name="T45" fmla="*/ 3013 h 3248"/>
                <a:gd name="T46" fmla="*/ 4686 w 4918"/>
                <a:gd name="T47" fmla="*/ 235 h 3248"/>
                <a:gd name="T48" fmla="*/ 4652 w 4918"/>
                <a:gd name="T49" fmla="*/ 200 h 3248"/>
                <a:gd name="T50" fmla="*/ 2459 w 4918"/>
                <a:gd name="T51" fmla="*/ 201 h 3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918" h="3248">
                  <a:moveTo>
                    <a:pt x="4914" y="178"/>
                  </a:moveTo>
                  <a:cubicBezTo>
                    <a:pt x="4914" y="356"/>
                    <a:pt x="4915" y="535"/>
                    <a:pt x="4915" y="713"/>
                  </a:cubicBezTo>
                  <a:cubicBezTo>
                    <a:pt x="4915" y="1187"/>
                    <a:pt x="4915" y="1660"/>
                    <a:pt x="4915" y="2133"/>
                  </a:cubicBezTo>
                  <a:cubicBezTo>
                    <a:pt x="4916" y="2491"/>
                    <a:pt x="4918" y="3248"/>
                    <a:pt x="4918" y="3248"/>
                  </a:cubicBezTo>
                  <a:cubicBezTo>
                    <a:pt x="1" y="3248"/>
                    <a:pt x="1" y="3248"/>
                    <a:pt x="1" y="3248"/>
                  </a:cubicBezTo>
                  <a:cubicBezTo>
                    <a:pt x="1" y="2893"/>
                    <a:pt x="1" y="2537"/>
                    <a:pt x="1" y="2183"/>
                  </a:cubicBezTo>
                  <a:cubicBezTo>
                    <a:pt x="1" y="1532"/>
                    <a:pt x="1" y="880"/>
                    <a:pt x="0" y="229"/>
                  </a:cubicBezTo>
                  <a:cubicBezTo>
                    <a:pt x="0" y="205"/>
                    <a:pt x="2" y="181"/>
                    <a:pt x="8" y="157"/>
                  </a:cubicBezTo>
                  <a:cubicBezTo>
                    <a:pt x="13" y="154"/>
                    <a:pt x="15" y="150"/>
                    <a:pt x="14" y="143"/>
                  </a:cubicBezTo>
                  <a:cubicBezTo>
                    <a:pt x="33" y="77"/>
                    <a:pt x="77" y="34"/>
                    <a:pt x="141" y="12"/>
                  </a:cubicBezTo>
                  <a:cubicBezTo>
                    <a:pt x="166" y="3"/>
                    <a:pt x="191" y="0"/>
                    <a:pt x="218" y="0"/>
                  </a:cubicBezTo>
                  <a:cubicBezTo>
                    <a:pt x="1716" y="1"/>
                    <a:pt x="3214" y="1"/>
                    <a:pt x="4712" y="1"/>
                  </a:cubicBezTo>
                  <a:cubicBezTo>
                    <a:pt x="4802" y="1"/>
                    <a:pt x="4888" y="64"/>
                    <a:pt x="4905" y="143"/>
                  </a:cubicBezTo>
                  <a:cubicBezTo>
                    <a:pt x="4903" y="150"/>
                    <a:pt x="4905" y="154"/>
                    <a:pt x="4911" y="157"/>
                  </a:cubicBezTo>
                  <a:cubicBezTo>
                    <a:pt x="4911" y="160"/>
                    <a:pt x="4912" y="164"/>
                    <a:pt x="4913" y="167"/>
                  </a:cubicBezTo>
                  <a:cubicBezTo>
                    <a:pt x="4908" y="171"/>
                    <a:pt x="4909" y="175"/>
                    <a:pt x="4914" y="178"/>
                  </a:cubicBezTo>
                  <a:close/>
                  <a:moveTo>
                    <a:pt x="2459" y="201"/>
                  </a:moveTo>
                  <a:cubicBezTo>
                    <a:pt x="1728" y="201"/>
                    <a:pt x="998" y="201"/>
                    <a:pt x="267" y="200"/>
                  </a:cubicBezTo>
                  <a:cubicBezTo>
                    <a:pt x="238" y="200"/>
                    <a:pt x="233" y="208"/>
                    <a:pt x="233" y="235"/>
                  </a:cubicBezTo>
                  <a:cubicBezTo>
                    <a:pt x="233" y="1159"/>
                    <a:pt x="233" y="2084"/>
                    <a:pt x="233" y="3008"/>
                  </a:cubicBezTo>
                  <a:cubicBezTo>
                    <a:pt x="233" y="3047"/>
                    <a:pt x="233" y="3047"/>
                    <a:pt x="272" y="3047"/>
                  </a:cubicBezTo>
                  <a:cubicBezTo>
                    <a:pt x="1732" y="3047"/>
                    <a:pt x="3192" y="3047"/>
                    <a:pt x="4652" y="3047"/>
                  </a:cubicBezTo>
                  <a:cubicBezTo>
                    <a:pt x="4679" y="3047"/>
                    <a:pt x="4686" y="3040"/>
                    <a:pt x="4686" y="3013"/>
                  </a:cubicBezTo>
                  <a:cubicBezTo>
                    <a:pt x="4685" y="2087"/>
                    <a:pt x="4685" y="1161"/>
                    <a:pt x="4686" y="235"/>
                  </a:cubicBezTo>
                  <a:cubicBezTo>
                    <a:pt x="4686" y="207"/>
                    <a:pt x="4680" y="200"/>
                    <a:pt x="4652" y="200"/>
                  </a:cubicBezTo>
                  <a:cubicBezTo>
                    <a:pt x="3921" y="201"/>
                    <a:pt x="3190" y="201"/>
                    <a:pt x="2459" y="20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92114EA8-A9CC-4D9C-B02A-93A00B520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7132" y="5357431"/>
              <a:ext cx="866809" cy="79291"/>
            </a:xfrm>
            <a:custGeom>
              <a:avLst/>
              <a:gdLst>
                <a:gd name="T0" fmla="*/ 0 w 903"/>
                <a:gd name="T1" fmla="*/ 0 h 83"/>
                <a:gd name="T2" fmla="*/ 903 w 903"/>
                <a:gd name="T3" fmla="*/ 0 h 83"/>
                <a:gd name="T4" fmla="*/ 816 w 903"/>
                <a:gd name="T5" fmla="*/ 83 h 83"/>
                <a:gd name="T6" fmla="*/ 87 w 903"/>
                <a:gd name="T7" fmla="*/ 83 h 83"/>
                <a:gd name="T8" fmla="*/ 0 w 903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3" h="83">
                  <a:moveTo>
                    <a:pt x="0" y="0"/>
                  </a:moveTo>
                  <a:cubicBezTo>
                    <a:pt x="301" y="0"/>
                    <a:pt x="602" y="0"/>
                    <a:pt x="903" y="0"/>
                  </a:cubicBezTo>
                  <a:cubicBezTo>
                    <a:pt x="900" y="45"/>
                    <a:pt x="861" y="83"/>
                    <a:pt x="816" y="83"/>
                  </a:cubicBezTo>
                  <a:cubicBezTo>
                    <a:pt x="573" y="83"/>
                    <a:pt x="330" y="83"/>
                    <a:pt x="87" y="83"/>
                  </a:cubicBezTo>
                  <a:cubicBezTo>
                    <a:pt x="42" y="83"/>
                    <a:pt x="2" y="45"/>
                    <a:pt x="0" y="0"/>
                  </a:cubicBezTo>
                  <a:close/>
                </a:path>
              </a:pathLst>
            </a:custGeom>
            <a:solidFill>
              <a:srgbClr val="02234E"/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58F8AFE4-45E0-41AE-B899-E1FA225A2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6810" y="5356661"/>
              <a:ext cx="5787454" cy="144725"/>
            </a:xfrm>
            <a:custGeom>
              <a:avLst/>
              <a:gdLst>
                <a:gd name="T0" fmla="*/ 135 w 6031"/>
                <a:gd name="T1" fmla="*/ 150 h 151"/>
                <a:gd name="T2" fmla="*/ 1969 w 6031"/>
                <a:gd name="T3" fmla="*/ 151 h 151"/>
                <a:gd name="T4" fmla="*/ 1969 w 6031"/>
                <a:gd name="T5" fmla="*/ 150 h 151"/>
                <a:gd name="T6" fmla="*/ 2640 w 6031"/>
                <a:gd name="T7" fmla="*/ 150 h 151"/>
                <a:gd name="T8" fmla="*/ 2772 w 6031"/>
                <a:gd name="T9" fmla="*/ 151 h 151"/>
                <a:gd name="T10" fmla="*/ 2977 w 6031"/>
                <a:gd name="T11" fmla="*/ 151 h 151"/>
                <a:gd name="T12" fmla="*/ 3343 w 6031"/>
                <a:gd name="T13" fmla="*/ 151 h 151"/>
                <a:gd name="T14" fmla="*/ 4495 w 6031"/>
                <a:gd name="T15" fmla="*/ 151 h 151"/>
                <a:gd name="T16" fmla="*/ 4698 w 6031"/>
                <a:gd name="T17" fmla="*/ 151 h 151"/>
                <a:gd name="T18" fmla="*/ 5896 w 6031"/>
                <a:gd name="T19" fmla="*/ 150 h 151"/>
                <a:gd name="T20" fmla="*/ 6025 w 6031"/>
                <a:gd name="T21" fmla="*/ 147 h 151"/>
                <a:gd name="T22" fmla="*/ 6029 w 6031"/>
                <a:gd name="T23" fmla="*/ 36 h 151"/>
                <a:gd name="T24" fmla="*/ 5994 w 6031"/>
                <a:gd name="T25" fmla="*/ 0 h 151"/>
                <a:gd name="T26" fmla="*/ 4782 w 6031"/>
                <a:gd name="T27" fmla="*/ 1 h 151"/>
                <a:gd name="T28" fmla="*/ 3467 w 6031"/>
                <a:gd name="T29" fmla="*/ 1 h 151"/>
                <a:gd name="T30" fmla="*/ 3380 w 6031"/>
                <a:gd name="T31" fmla="*/ 85 h 151"/>
                <a:gd name="T32" fmla="*/ 2651 w 6031"/>
                <a:gd name="T33" fmla="*/ 85 h 151"/>
                <a:gd name="T34" fmla="*/ 2564 w 6031"/>
                <a:gd name="T35" fmla="*/ 1 h 151"/>
                <a:gd name="T36" fmla="*/ 1249 w 6031"/>
                <a:gd name="T37" fmla="*/ 1 h 151"/>
                <a:gd name="T38" fmla="*/ 37 w 6031"/>
                <a:gd name="T39" fmla="*/ 0 h 151"/>
                <a:gd name="T40" fmla="*/ 2 w 6031"/>
                <a:gd name="T41" fmla="*/ 36 h 151"/>
                <a:gd name="T42" fmla="*/ 6 w 6031"/>
                <a:gd name="T43" fmla="*/ 147 h 151"/>
                <a:gd name="T44" fmla="*/ 135 w 6031"/>
                <a:gd name="T45" fmla="*/ 15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31" h="151">
                  <a:moveTo>
                    <a:pt x="135" y="150"/>
                  </a:moveTo>
                  <a:cubicBezTo>
                    <a:pt x="746" y="151"/>
                    <a:pt x="1358" y="151"/>
                    <a:pt x="1969" y="151"/>
                  </a:cubicBezTo>
                  <a:cubicBezTo>
                    <a:pt x="1969" y="150"/>
                    <a:pt x="1969" y="150"/>
                    <a:pt x="1969" y="150"/>
                  </a:cubicBezTo>
                  <a:cubicBezTo>
                    <a:pt x="2193" y="150"/>
                    <a:pt x="2416" y="150"/>
                    <a:pt x="2640" y="150"/>
                  </a:cubicBezTo>
                  <a:cubicBezTo>
                    <a:pt x="2684" y="150"/>
                    <a:pt x="2728" y="151"/>
                    <a:pt x="2772" y="151"/>
                  </a:cubicBezTo>
                  <a:cubicBezTo>
                    <a:pt x="2840" y="151"/>
                    <a:pt x="2909" y="151"/>
                    <a:pt x="2977" y="151"/>
                  </a:cubicBezTo>
                  <a:cubicBezTo>
                    <a:pt x="3099" y="150"/>
                    <a:pt x="3221" y="151"/>
                    <a:pt x="3343" y="151"/>
                  </a:cubicBezTo>
                  <a:cubicBezTo>
                    <a:pt x="3727" y="151"/>
                    <a:pt x="4111" y="151"/>
                    <a:pt x="4495" y="151"/>
                  </a:cubicBezTo>
                  <a:cubicBezTo>
                    <a:pt x="4564" y="151"/>
                    <a:pt x="4631" y="151"/>
                    <a:pt x="4698" y="151"/>
                  </a:cubicBezTo>
                  <a:cubicBezTo>
                    <a:pt x="5097" y="151"/>
                    <a:pt x="5497" y="151"/>
                    <a:pt x="5896" y="150"/>
                  </a:cubicBezTo>
                  <a:cubicBezTo>
                    <a:pt x="5938" y="150"/>
                    <a:pt x="5983" y="146"/>
                    <a:pt x="6025" y="147"/>
                  </a:cubicBezTo>
                  <a:cubicBezTo>
                    <a:pt x="6031" y="133"/>
                    <a:pt x="6029" y="73"/>
                    <a:pt x="6029" y="36"/>
                  </a:cubicBezTo>
                  <a:cubicBezTo>
                    <a:pt x="6029" y="8"/>
                    <a:pt x="6023" y="0"/>
                    <a:pt x="5994" y="0"/>
                  </a:cubicBezTo>
                  <a:cubicBezTo>
                    <a:pt x="5821" y="1"/>
                    <a:pt x="4974" y="1"/>
                    <a:pt x="4782" y="1"/>
                  </a:cubicBezTo>
                  <a:cubicBezTo>
                    <a:pt x="4608" y="1"/>
                    <a:pt x="3467" y="1"/>
                    <a:pt x="3467" y="1"/>
                  </a:cubicBezTo>
                  <a:cubicBezTo>
                    <a:pt x="3464" y="46"/>
                    <a:pt x="3425" y="84"/>
                    <a:pt x="3380" y="85"/>
                  </a:cubicBezTo>
                  <a:cubicBezTo>
                    <a:pt x="3137" y="85"/>
                    <a:pt x="2894" y="85"/>
                    <a:pt x="2651" y="85"/>
                  </a:cubicBezTo>
                  <a:cubicBezTo>
                    <a:pt x="2606" y="84"/>
                    <a:pt x="2566" y="46"/>
                    <a:pt x="2564" y="1"/>
                  </a:cubicBezTo>
                  <a:cubicBezTo>
                    <a:pt x="2564" y="1"/>
                    <a:pt x="1413" y="1"/>
                    <a:pt x="1249" y="1"/>
                  </a:cubicBezTo>
                  <a:cubicBezTo>
                    <a:pt x="1057" y="1"/>
                    <a:pt x="210" y="1"/>
                    <a:pt x="37" y="0"/>
                  </a:cubicBezTo>
                  <a:cubicBezTo>
                    <a:pt x="8" y="0"/>
                    <a:pt x="2" y="8"/>
                    <a:pt x="2" y="36"/>
                  </a:cubicBezTo>
                  <a:cubicBezTo>
                    <a:pt x="2" y="72"/>
                    <a:pt x="0" y="133"/>
                    <a:pt x="6" y="147"/>
                  </a:cubicBezTo>
                  <a:cubicBezTo>
                    <a:pt x="48" y="146"/>
                    <a:pt x="93" y="150"/>
                    <a:pt x="135" y="15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EDD0C1BE-59B2-4C14-B3D9-64F665C4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199" y="5497536"/>
              <a:ext cx="5776676" cy="70054"/>
            </a:xfrm>
            <a:custGeom>
              <a:avLst/>
              <a:gdLst>
                <a:gd name="T0" fmla="*/ 5890 w 6019"/>
                <a:gd name="T1" fmla="*/ 3 h 73"/>
                <a:gd name="T2" fmla="*/ 3337 w 6019"/>
                <a:gd name="T3" fmla="*/ 4 h 73"/>
                <a:gd name="T4" fmla="*/ 2892 w 6019"/>
                <a:gd name="T5" fmla="*/ 5 h 73"/>
                <a:gd name="T6" fmla="*/ 2634 w 6019"/>
                <a:gd name="T7" fmla="*/ 3 h 73"/>
                <a:gd name="T8" fmla="*/ 1963 w 6019"/>
                <a:gd name="T9" fmla="*/ 4 h 73"/>
                <a:gd name="T10" fmla="*/ 1963 w 6019"/>
                <a:gd name="T11" fmla="*/ 4 h 73"/>
                <a:gd name="T12" fmla="*/ 129 w 6019"/>
                <a:gd name="T13" fmla="*/ 3 h 73"/>
                <a:gd name="T14" fmla="*/ 0 w 6019"/>
                <a:gd name="T15" fmla="*/ 0 h 73"/>
                <a:gd name="T16" fmla="*/ 117 w 6019"/>
                <a:gd name="T17" fmla="*/ 59 h 73"/>
                <a:gd name="T18" fmla="*/ 579 w 6019"/>
                <a:gd name="T19" fmla="*/ 70 h 73"/>
                <a:gd name="T20" fmla="*/ 1963 w 6019"/>
                <a:gd name="T21" fmla="*/ 71 h 73"/>
                <a:gd name="T22" fmla="*/ 1963 w 6019"/>
                <a:gd name="T23" fmla="*/ 71 h 73"/>
                <a:gd name="T24" fmla="*/ 5440 w 6019"/>
                <a:gd name="T25" fmla="*/ 70 h 73"/>
                <a:gd name="T26" fmla="*/ 5902 w 6019"/>
                <a:gd name="T27" fmla="*/ 59 h 73"/>
                <a:gd name="T28" fmla="*/ 6019 w 6019"/>
                <a:gd name="T29" fmla="*/ 0 h 73"/>
                <a:gd name="T30" fmla="*/ 5890 w 6019"/>
                <a:gd name="T31" fmla="*/ 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19" h="73">
                  <a:moveTo>
                    <a:pt x="5890" y="3"/>
                  </a:moveTo>
                  <a:cubicBezTo>
                    <a:pt x="5039" y="4"/>
                    <a:pt x="4188" y="4"/>
                    <a:pt x="3337" y="4"/>
                  </a:cubicBezTo>
                  <a:cubicBezTo>
                    <a:pt x="3189" y="4"/>
                    <a:pt x="3040" y="3"/>
                    <a:pt x="2892" y="5"/>
                  </a:cubicBezTo>
                  <a:cubicBezTo>
                    <a:pt x="2806" y="6"/>
                    <a:pt x="2720" y="3"/>
                    <a:pt x="2634" y="3"/>
                  </a:cubicBezTo>
                  <a:cubicBezTo>
                    <a:pt x="2410" y="4"/>
                    <a:pt x="2187" y="4"/>
                    <a:pt x="1963" y="4"/>
                  </a:cubicBezTo>
                  <a:cubicBezTo>
                    <a:pt x="1963" y="4"/>
                    <a:pt x="1963" y="4"/>
                    <a:pt x="1963" y="4"/>
                  </a:cubicBezTo>
                  <a:cubicBezTo>
                    <a:pt x="1352" y="4"/>
                    <a:pt x="740" y="4"/>
                    <a:pt x="129" y="3"/>
                  </a:cubicBezTo>
                  <a:cubicBezTo>
                    <a:pt x="87" y="3"/>
                    <a:pt x="42" y="0"/>
                    <a:pt x="0" y="0"/>
                  </a:cubicBezTo>
                  <a:cubicBezTo>
                    <a:pt x="20" y="41"/>
                    <a:pt x="74" y="53"/>
                    <a:pt x="117" y="59"/>
                  </a:cubicBezTo>
                  <a:cubicBezTo>
                    <a:pt x="279" y="73"/>
                    <a:pt x="425" y="70"/>
                    <a:pt x="579" y="70"/>
                  </a:cubicBezTo>
                  <a:cubicBezTo>
                    <a:pt x="1040" y="71"/>
                    <a:pt x="1502" y="71"/>
                    <a:pt x="1963" y="71"/>
                  </a:cubicBezTo>
                  <a:cubicBezTo>
                    <a:pt x="1963" y="71"/>
                    <a:pt x="1963" y="71"/>
                    <a:pt x="1963" y="71"/>
                  </a:cubicBezTo>
                  <a:cubicBezTo>
                    <a:pt x="3122" y="71"/>
                    <a:pt x="4281" y="71"/>
                    <a:pt x="5440" y="70"/>
                  </a:cubicBezTo>
                  <a:cubicBezTo>
                    <a:pt x="5594" y="70"/>
                    <a:pt x="5740" y="73"/>
                    <a:pt x="5902" y="59"/>
                  </a:cubicBezTo>
                  <a:cubicBezTo>
                    <a:pt x="5945" y="53"/>
                    <a:pt x="5999" y="41"/>
                    <a:pt x="6019" y="0"/>
                  </a:cubicBezTo>
                  <a:cubicBezTo>
                    <a:pt x="5977" y="0"/>
                    <a:pt x="5932" y="3"/>
                    <a:pt x="5890" y="3"/>
                  </a:cubicBezTo>
                  <a:close/>
                </a:path>
              </a:pathLst>
            </a:custGeom>
            <a:solidFill>
              <a:srgbClr val="022F5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9" name="Google Shape;270;p38">
            <a:extLst>
              <a:ext uri="{FF2B5EF4-FFF2-40B4-BE49-F238E27FC236}">
                <a16:creationId xmlns:a16="http://schemas.microsoft.com/office/drawing/2014/main" id="{799F4892-C89E-4B8F-9357-0E603C580F1E}"/>
              </a:ext>
            </a:extLst>
          </p:cNvPr>
          <p:cNvSpPr txBox="1">
            <a:spLocks/>
          </p:cNvSpPr>
          <p:nvPr/>
        </p:nvSpPr>
        <p:spPr>
          <a:xfrm>
            <a:off x="5499907" y="1977191"/>
            <a:ext cx="908169" cy="368984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ssistant"/>
              <a:buChar char="●"/>
              <a:defRPr sz="16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○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■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●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○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■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●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○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Assistant"/>
              <a:buChar char="■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139700" indent="0" algn="l">
              <a:buNone/>
            </a:pPr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IDEA</a:t>
            </a:r>
          </a:p>
        </p:txBody>
      </p:sp>
      <p:sp>
        <p:nvSpPr>
          <p:cNvPr id="120" name="Google Shape;271;p38">
            <a:extLst>
              <a:ext uri="{FF2B5EF4-FFF2-40B4-BE49-F238E27FC236}">
                <a16:creationId xmlns:a16="http://schemas.microsoft.com/office/drawing/2014/main" id="{DA3D15E4-793E-4180-8DBD-7D23AFF384AF}"/>
              </a:ext>
            </a:extLst>
          </p:cNvPr>
          <p:cNvSpPr txBox="1">
            <a:spLocks/>
          </p:cNvSpPr>
          <p:nvPr/>
        </p:nvSpPr>
        <p:spPr>
          <a:xfrm>
            <a:off x="5639523" y="2100823"/>
            <a:ext cx="2506041" cy="89569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ssistant"/>
              <a:buChar char="●"/>
              <a:defRPr sz="16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○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■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●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○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■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●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ssistant"/>
              <a:buChar char="○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Assistant"/>
              <a:buChar char="■"/>
              <a:defRPr sz="1200" b="0" i="0" u="none" strike="noStrike" cap="none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 algn="l">
              <a:buNone/>
            </a:pPr>
            <a:r>
              <a:rPr lang="it-IT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Rilevare il volto dell’utente da una sequenza di immagini scattate dalla webcam.</a:t>
            </a:r>
          </a:p>
        </p:txBody>
      </p:sp>
      <p:sp>
        <p:nvSpPr>
          <p:cNvPr id="2" name="Google Shape;270;p38">
            <a:extLst>
              <a:ext uri="{FF2B5EF4-FFF2-40B4-BE49-F238E27FC236}">
                <a16:creationId xmlns:a16="http://schemas.microsoft.com/office/drawing/2014/main" id="{3C5D3DC2-D009-4CB3-807D-EC7D185681BA}"/>
              </a:ext>
            </a:extLst>
          </p:cNvPr>
          <p:cNvSpPr txBox="1">
            <a:spLocks/>
          </p:cNvSpPr>
          <p:nvPr/>
        </p:nvSpPr>
        <p:spPr>
          <a:xfrm>
            <a:off x="5529724" y="3103184"/>
            <a:ext cx="1355137" cy="368984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OBIETTIVO</a:t>
            </a:r>
          </a:p>
        </p:txBody>
      </p:sp>
      <p:sp>
        <p:nvSpPr>
          <p:cNvPr id="4" name="Google Shape;271;p38">
            <a:extLst>
              <a:ext uri="{FF2B5EF4-FFF2-40B4-BE49-F238E27FC236}">
                <a16:creationId xmlns:a16="http://schemas.microsoft.com/office/drawing/2014/main" id="{3CE0B660-330F-40DA-AE3D-FE272A172FBC}"/>
              </a:ext>
            </a:extLst>
          </p:cNvPr>
          <p:cNvSpPr txBox="1">
            <a:spLocks/>
          </p:cNvSpPr>
          <p:nvPr/>
        </p:nvSpPr>
        <p:spPr>
          <a:xfrm>
            <a:off x="5639524" y="3287676"/>
            <a:ext cx="2506040" cy="76351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None/>
              <a:defRPr sz="1467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 panose="020B0604020202020204" pitchFamily="34" charset="0"/>
              <a:buNone/>
              <a:defRPr sz="1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 panose="020B0604020202020204" pitchFamily="34" charset="0"/>
              <a:buNone/>
              <a:defRPr sz="1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 panose="020B0604020202020204" pitchFamily="34" charset="0"/>
              <a:buNone/>
              <a:defRPr sz="1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 panose="020B0604020202020204" pitchFamily="34" charset="0"/>
              <a:buNone/>
              <a:defRPr sz="1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 panose="020B0604020202020204" pitchFamily="34" charset="0"/>
              <a:buNone/>
              <a:defRPr sz="1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 panose="020B0604020202020204" pitchFamily="34" charset="0"/>
              <a:buNone/>
              <a:defRPr sz="1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 panose="020B0604020202020204" pitchFamily="34" charset="0"/>
              <a:buNone/>
              <a:defRPr sz="1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 panose="020B0604020202020204" pitchFamily="34" charset="0"/>
              <a:buNone/>
              <a:defRPr sz="1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it-IT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Mappare il volto in 3D in </a:t>
            </a:r>
            <a:r>
              <a:rPr lang="it-IT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Unity</a:t>
            </a:r>
            <a:r>
              <a:rPr lang="it-IT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e stimare la sua posa in tempo reale.</a:t>
            </a:r>
          </a:p>
        </p:txBody>
      </p:sp>
      <p:grpSp>
        <p:nvGrpSpPr>
          <p:cNvPr id="47" name="Group 8">
            <a:extLst>
              <a:ext uri="{FF2B5EF4-FFF2-40B4-BE49-F238E27FC236}">
                <a16:creationId xmlns:a16="http://schemas.microsoft.com/office/drawing/2014/main" id="{6764C7CE-5F86-4ABA-AA0F-A7F3C9225B73}"/>
              </a:ext>
            </a:extLst>
          </p:cNvPr>
          <p:cNvGrpSpPr/>
          <p:nvPr/>
        </p:nvGrpSpPr>
        <p:grpSpPr>
          <a:xfrm>
            <a:off x="2195260" y="2229095"/>
            <a:ext cx="1028254" cy="1262944"/>
            <a:chOff x="5226050" y="2312988"/>
            <a:chExt cx="1733551" cy="2235200"/>
          </a:xfrm>
        </p:grpSpPr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95D37088-7CB1-4E15-A7ED-96E375ECB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2188" y="3017838"/>
              <a:ext cx="887413" cy="1530350"/>
            </a:xfrm>
            <a:custGeom>
              <a:avLst/>
              <a:gdLst>
                <a:gd name="T0" fmla="*/ 151 w 278"/>
                <a:gd name="T1" fmla="*/ 95 h 480"/>
                <a:gd name="T2" fmla="*/ 157 w 278"/>
                <a:gd name="T3" fmla="*/ 95 h 480"/>
                <a:gd name="T4" fmla="*/ 258 w 278"/>
                <a:gd name="T5" fmla="*/ 95 h 480"/>
                <a:gd name="T6" fmla="*/ 264 w 278"/>
                <a:gd name="T7" fmla="*/ 99 h 480"/>
                <a:gd name="T8" fmla="*/ 277 w 278"/>
                <a:gd name="T9" fmla="*/ 130 h 480"/>
                <a:gd name="T10" fmla="*/ 277 w 278"/>
                <a:gd name="T11" fmla="*/ 143 h 480"/>
                <a:gd name="T12" fmla="*/ 271 w 278"/>
                <a:gd name="T13" fmla="*/ 150 h 480"/>
                <a:gd name="T14" fmla="*/ 235 w 278"/>
                <a:gd name="T15" fmla="*/ 155 h 480"/>
                <a:gd name="T16" fmla="*/ 229 w 278"/>
                <a:gd name="T17" fmla="*/ 160 h 480"/>
                <a:gd name="T18" fmla="*/ 229 w 278"/>
                <a:gd name="T19" fmla="*/ 192 h 480"/>
                <a:gd name="T20" fmla="*/ 226 w 278"/>
                <a:gd name="T21" fmla="*/ 200 h 480"/>
                <a:gd name="T22" fmla="*/ 215 w 278"/>
                <a:gd name="T23" fmla="*/ 210 h 480"/>
                <a:gd name="T24" fmla="*/ 215 w 278"/>
                <a:gd name="T25" fmla="*/ 217 h 480"/>
                <a:gd name="T26" fmla="*/ 227 w 278"/>
                <a:gd name="T27" fmla="*/ 230 h 480"/>
                <a:gd name="T28" fmla="*/ 229 w 278"/>
                <a:gd name="T29" fmla="*/ 235 h 480"/>
                <a:gd name="T30" fmla="*/ 220 w 278"/>
                <a:gd name="T31" fmla="*/ 264 h 480"/>
                <a:gd name="T32" fmla="*/ 220 w 278"/>
                <a:gd name="T33" fmla="*/ 269 h 480"/>
                <a:gd name="T34" fmla="*/ 231 w 278"/>
                <a:gd name="T35" fmla="*/ 303 h 480"/>
                <a:gd name="T36" fmla="*/ 209 w 278"/>
                <a:gd name="T37" fmla="*/ 335 h 480"/>
                <a:gd name="T38" fmla="*/ 149 w 278"/>
                <a:gd name="T39" fmla="*/ 337 h 480"/>
                <a:gd name="T40" fmla="*/ 108 w 278"/>
                <a:gd name="T41" fmla="*/ 331 h 480"/>
                <a:gd name="T42" fmla="*/ 103 w 278"/>
                <a:gd name="T43" fmla="*/ 335 h 480"/>
                <a:gd name="T44" fmla="*/ 96 w 278"/>
                <a:gd name="T45" fmla="*/ 377 h 480"/>
                <a:gd name="T46" fmla="*/ 88 w 278"/>
                <a:gd name="T47" fmla="*/ 420 h 480"/>
                <a:gd name="T48" fmla="*/ 79 w 278"/>
                <a:gd name="T49" fmla="*/ 474 h 480"/>
                <a:gd name="T50" fmla="*/ 77 w 278"/>
                <a:gd name="T51" fmla="*/ 480 h 480"/>
                <a:gd name="T52" fmla="*/ 55 w 278"/>
                <a:gd name="T53" fmla="*/ 469 h 480"/>
                <a:gd name="T54" fmla="*/ 4 w 278"/>
                <a:gd name="T55" fmla="*/ 445 h 480"/>
                <a:gd name="T56" fmla="*/ 0 w 278"/>
                <a:gd name="T57" fmla="*/ 438 h 480"/>
                <a:gd name="T58" fmla="*/ 0 w 278"/>
                <a:gd name="T59" fmla="*/ 301 h 480"/>
                <a:gd name="T60" fmla="*/ 0 w 278"/>
                <a:gd name="T61" fmla="*/ 265 h 480"/>
                <a:gd name="T62" fmla="*/ 16 w 278"/>
                <a:gd name="T63" fmla="*/ 270 h 480"/>
                <a:gd name="T64" fmla="*/ 79 w 278"/>
                <a:gd name="T65" fmla="*/ 255 h 480"/>
                <a:gd name="T66" fmla="*/ 72 w 278"/>
                <a:gd name="T67" fmla="*/ 188 h 480"/>
                <a:gd name="T68" fmla="*/ 14 w 278"/>
                <a:gd name="T69" fmla="*/ 180 h 480"/>
                <a:gd name="T70" fmla="*/ 1 w 278"/>
                <a:gd name="T71" fmla="*/ 185 h 480"/>
                <a:gd name="T72" fmla="*/ 1 w 278"/>
                <a:gd name="T73" fmla="*/ 95 h 480"/>
                <a:gd name="T74" fmla="*/ 108 w 278"/>
                <a:gd name="T75" fmla="*/ 95 h 480"/>
                <a:gd name="T76" fmla="*/ 104 w 278"/>
                <a:gd name="T77" fmla="*/ 80 h 480"/>
                <a:gd name="T78" fmla="*/ 95 w 278"/>
                <a:gd name="T79" fmla="*/ 49 h 480"/>
                <a:gd name="T80" fmla="*/ 134 w 278"/>
                <a:gd name="T81" fmla="*/ 4 h 480"/>
                <a:gd name="T82" fmla="*/ 164 w 278"/>
                <a:gd name="T83" fmla="*/ 33 h 480"/>
                <a:gd name="T84" fmla="*/ 161 w 278"/>
                <a:gd name="T85" fmla="*/ 60 h 480"/>
                <a:gd name="T86" fmla="*/ 151 w 278"/>
                <a:gd name="T87" fmla="*/ 92 h 480"/>
                <a:gd name="T88" fmla="*/ 151 w 278"/>
                <a:gd name="T89" fmla="*/ 95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78" h="480">
                  <a:moveTo>
                    <a:pt x="151" y="95"/>
                  </a:moveTo>
                  <a:cubicBezTo>
                    <a:pt x="153" y="95"/>
                    <a:pt x="155" y="95"/>
                    <a:pt x="157" y="95"/>
                  </a:cubicBezTo>
                  <a:cubicBezTo>
                    <a:pt x="191" y="95"/>
                    <a:pt x="224" y="95"/>
                    <a:pt x="258" y="95"/>
                  </a:cubicBezTo>
                  <a:cubicBezTo>
                    <a:pt x="261" y="95"/>
                    <a:pt x="263" y="96"/>
                    <a:pt x="264" y="99"/>
                  </a:cubicBezTo>
                  <a:cubicBezTo>
                    <a:pt x="268" y="109"/>
                    <a:pt x="273" y="120"/>
                    <a:pt x="277" y="130"/>
                  </a:cubicBezTo>
                  <a:cubicBezTo>
                    <a:pt x="278" y="134"/>
                    <a:pt x="278" y="139"/>
                    <a:pt x="277" y="143"/>
                  </a:cubicBezTo>
                  <a:cubicBezTo>
                    <a:pt x="277" y="146"/>
                    <a:pt x="273" y="149"/>
                    <a:pt x="271" y="150"/>
                  </a:cubicBezTo>
                  <a:cubicBezTo>
                    <a:pt x="259" y="154"/>
                    <a:pt x="247" y="156"/>
                    <a:pt x="235" y="155"/>
                  </a:cubicBezTo>
                  <a:cubicBezTo>
                    <a:pt x="230" y="154"/>
                    <a:pt x="229" y="156"/>
                    <a:pt x="229" y="160"/>
                  </a:cubicBezTo>
                  <a:cubicBezTo>
                    <a:pt x="230" y="170"/>
                    <a:pt x="230" y="181"/>
                    <a:pt x="229" y="192"/>
                  </a:cubicBezTo>
                  <a:cubicBezTo>
                    <a:pt x="229" y="195"/>
                    <a:pt x="228" y="198"/>
                    <a:pt x="226" y="200"/>
                  </a:cubicBezTo>
                  <a:cubicBezTo>
                    <a:pt x="223" y="203"/>
                    <a:pt x="219" y="207"/>
                    <a:pt x="215" y="210"/>
                  </a:cubicBezTo>
                  <a:cubicBezTo>
                    <a:pt x="212" y="213"/>
                    <a:pt x="212" y="214"/>
                    <a:pt x="215" y="217"/>
                  </a:cubicBezTo>
                  <a:cubicBezTo>
                    <a:pt x="219" y="221"/>
                    <a:pt x="224" y="225"/>
                    <a:pt x="227" y="230"/>
                  </a:cubicBezTo>
                  <a:cubicBezTo>
                    <a:pt x="229" y="231"/>
                    <a:pt x="229" y="234"/>
                    <a:pt x="229" y="235"/>
                  </a:cubicBezTo>
                  <a:cubicBezTo>
                    <a:pt x="226" y="245"/>
                    <a:pt x="223" y="254"/>
                    <a:pt x="220" y="264"/>
                  </a:cubicBezTo>
                  <a:cubicBezTo>
                    <a:pt x="219" y="266"/>
                    <a:pt x="219" y="268"/>
                    <a:pt x="220" y="269"/>
                  </a:cubicBezTo>
                  <a:cubicBezTo>
                    <a:pt x="225" y="280"/>
                    <a:pt x="229" y="291"/>
                    <a:pt x="231" y="303"/>
                  </a:cubicBezTo>
                  <a:cubicBezTo>
                    <a:pt x="233" y="318"/>
                    <a:pt x="227" y="332"/>
                    <a:pt x="209" y="335"/>
                  </a:cubicBezTo>
                  <a:cubicBezTo>
                    <a:pt x="189" y="338"/>
                    <a:pt x="169" y="338"/>
                    <a:pt x="149" y="337"/>
                  </a:cubicBezTo>
                  <a:cubicBezTo>
                    <a:pt x="136" y="336"/>
                    <a:pt x="122" y="333"/>
                    <a:pt x="108" y="331"/>
                  </a:cubicBezTo>
                  <a:cubicBezTo>
                    <a:pt x="105" y="331"/>
                    <a:pt x="103" y="331"/>
                    <a:pt x="103" y="335"/>
                  </a:cubicBezTo>
                  <a:cubicBezTo>
                    <a:pt x="101" y="349"/>
                    <a:pt x="98" y="363"/>
                    <a:pt x="96" y="377"/>
                  </a:cubicBezTo>
                  <a:cubicBezTo>
                    <a:pt x="93" y="391"/>
                    <a:pt x="91" y="405"/>
                    <a:pt x="88" y="420"/>
                  </a:cubicBezTo>
                  <a:cubicBezTo>
                    <a:pt x="85" y="438"/>
                    <a:pt x="82" y="456"/>
                    <a:pt x="79" y="474"/>
                  </a:cubicBezTo>
                  <a:cubicBezTo>
                    <a:pt x="78" y="476"/>
                    <a:pt x="78" y="477"/>
                    <a:pt x="77" y="480"/>
                  </a:cubicBezTo>
                  <a:cubicBezTo>
                    <a:pt x="70" y="476"/>
                    <a:pt x="62" y="473"/>
                    <a:pt x="55" y="469"/>
                  </a:cubicBezTo>
                  <a:cubicBezTo>
                    <a:pt x="38" y="461"/>
                    <a:pt x="21" y="453"/>
                    <a:pt x="4" y="445"/>
                  </a:cubicBezTo>
                  <a:cubicBezTo>
                    <a:pt x="0" y="443"/>
                    <a:pt x="0" y="441"/>
                    <a:pt x="0" y="438"/>
                  </a:cubicBezTo>
                  <a:cubicBezTo>
                    <a:pt x="0" y="392"/>
                    <a:pt x="0" y="347"/>
                    <a:pt x="0" y="301"/>
                  </a:cubicBezTo>
                  <a:cubicBezTo>
                    <a:pt x="0" y="289"/>
                    <a:pt x="0" y="277"/>
                    <a:pt x="0" y="265"/>
                  </a:cubicBezTo>
                  <a:cubicBezTo>
                    <a:pt x="6" y="266"/>
                    <a:pt x="11" y="268"/>
                    <a:pt x="16" y="270"/>
                  </a:cubicBezTo>
                  <a:cubicBezTo>
                    <a:pt x="39" y="278"/>
                    <a:pt x="64" y="273"/>
                    <a:pt x="79" y="255"/>
                  </a:cubicBezTo>
                  <a:cubicBezTo>
                    <a:pt x="98" y="233"/>
                    <a:pt x="93" y="204"/>
                    <a:pt x="72" y="188"/>
                  </a:cubicBezTo>
                  <a:cubicBezTo>
                    <a:pt x="54" y="174"/>
                    <a:pt x="35" y="173"/>
                    <a:pt x="14" y="180"/>
                  </a:cubicBezTo>
                  <a:cubicBezTo>
                    <a:pt x="10" y="182"/>
                    <a:pt x="5" y="183"/>
                    <a:pt x="1" y="185"/>
                  </a:cubicBezTo>
                  <a:cubicBezTo>
                    <a:pt x="1" y="155"/>
                    <a:pt x="1" y="125"/>
                    <a:pt x="1" y="95"/>
                  </a:cubicBezTo>
                  <a:cubicBezTo>
                    <a:pt x="36" y="95"/>
                    <a:pt x="72" y="95"/>
                    <a:pt x="108" y="95"/>
                  </a:cubicBezTo>
                  <a:cubicBezTo>
                    <a:pt x="107" y="90"/>
                    <a:pt x="105" y="85"/>
                    <a:pt x="104" y="80"/>
                  </a:cubicBezTo>
                  <a:cubicBezTo>
                    <a:pt x="101" y="70"/>
                    <a:pt x="97" y="59"/>
                    <a:pt x="95" y="49"/>
                  </a:cubicBezTo>
                  <a:cubicBezTo>
                    <a:pt x="90" y="28"/>
                    <a:pt x="106" y="0"/>
                    <a:pt x="134" y="4"/>
                  </a:cubicBezTo>
                  <a:cubicBezTo>
                    <a:pt x="148" y="5"/>
                    <a:pt x="159" y="16"/>
                    <a:pt x="164" y="33"/>
                  </a:cubicBezTo>
                  <a:cubicBezTo>
                    <a:pt x="166" y="42"/>
                    <a:pt x="164" y="51"/>
                    <a:pt x="161" y="60"/>
                  </a:cubicBezTo>
                  <a:cubicBezTo>
                    <a:pt x="158" y="71"/>
                    <a:pt x="155" y="81"/>
                    <a:pt x="151" y="92"/>
                  </a:cubicBezTo>
                  <a:cubicBezTo>
                    <a:pt x="151" y="92"/>
                    <a:pt x="151" y="93"/>
                    <a:pt x="151" y="9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97422636-D874-40FE-B8CB-6DC2D222D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6050" y="2312988"/>
              <a:ext cx="804863" cy="1268413"/>
            </a:xfrm>
            <a:custGeom>
              <a:avLst/>
              <a:gdLst>
                <a:gd name="T0" fmla="*/ 251 w 252"/>
                <a:gd name="T1" fmla="*/ 132 h 398"/>
                <a:gd name="T2" fmla="*/ 230 w 252"/>
                <a:gd name="T3" fmla="*/ 125 h 398"/>
                <a:gd name="T4" fmla="*/ 163 w 252"/>
                <a:gd name="T5" fmla="*/ 158 h 398"/>
                <a:gd name="T6" fmla="*/ 190 w 252"/>
                <a:gd name="T7" fmla="*/ 215 h 398"/>
                <a:gd name="T8" fmla="*/ 236 w 252"/>
                <a:gd name="T9" fmla="*/ 217 h 398"/>
                <a:gd name="T10" fmla="*/ 251 w 252"/>
                <a:gd name="T11" fmla="*/ 212 h 398"/>
                <a:gd name="T12" fmla="*/ 251 w 252"/>
                <a:gd name="T13" fmla="*/ 302 h 398"/>
                <a:gd name="T14" fmla="*/ 245 w 252"/>
                <a:gd name="T15" fmla="*/ 302 h 398"/>
                <a:gd name="T16" fmla="*/ 149 w 252"/>
                <a:gd name="T17" fmla="*/ 302 h 398"/>
                <a:gd name="T18" fmla="*/ 145 w 252"/>
                <a:gd name="T19" fmla="*/ 308 h 398"/>
                <a:gd name="T20" fmla="*/ 156 w 252"/>
                <a:gd name="T21" fmla="*/ 345 h 398"/>
                <a:gd name="T22" fmla="*/ 132 w 252"/>
                <a:gd name="T23" fmla="*/ 393 h 398"/>
                <a:gd name="T24" fmla="*/ 94 w 252"/>
                <a:gd name="T25" fmla="*/ 379 h 398"/>
                <a:gd name="T26" fmla="*/ 89 w 252"/>
                <a:gd name="T27" fmla="*/ 341 h 398"/>
                <a:gd name="T28" fmla="*/ 100 w 252"/>
                <a:gd name="T29" fmla="*/ 306 h 398"/>
                <a:gd name="T30" fmla="*/ 98 w 252"/>
                <a:gd name="T31" fmla="*/ 302 h 398"/>
                <a:gd name="T32" fmla="*/ 95 w 252"/>
                <a:gd name="T33" fmla="*/ 302 h 398"/>
                <a:gd name="T34" fmla="*/ 18 w 252"/>
                <a:gd name="T35" fmla="*/ 302 h 398"/>
                <a:gd name="T36" fmla="*/ 10 w 252"/>
                <a:gd name="T37" fmla="*/ 297 h 398"/>
                <a:gd name="T38" fmla="*/ 3 w 252"/>
                <a:gd name="T39" fmla="*/ 255 h 398"/>
                <a:gd name="T40" fmla="*/ 2 w 252"/>
                <a:gd name="T41" fmla="*/ 197 h 398"/>
                <a:gd name="T42" fmla="*/ 53 w 252"/>
                <a:gd name="T43" fmla="*/ 70 h 398"/>
                <a:gd name="T44" fmla="*/ 112 w 252"/>
                <a:gd name="T45" fmla="*/ 29 h 398"/>
                <a:gd name="T46" fmla="*/ 170 w 252"/>
                <a:gd name="T47" fmla="*/ 9 h 398"/>
                <a:gd name="T48" fmla="*/ 233 w 252"/>
                <a:gd name="T49" fmla="*/ 1 h 398"/>
                <a:gd name="T50" fmla="*/ 248 w 252"/>
                <a:gd name="T51" fmla="*/ 0 h 398"/>
                <a:gd name="T52" fmla="*/ 252 w 252"/>
                <a:gd name="T53" fmla="*/ 4 h 398"/>
                <a:gd name="T54" fmla="*/ 251 w 252"/>
                <a:gd name="T55" fmla="*/ 131 h 398"/>
                <a:gd name="T56" fmla="*/ 251 w 252"/>
                <a:gd name="T57" fmla="*/ 132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2" h="398">
                  <a:moveTo>
                    <a:pt x="251" y="132"/>
                  </a:moveTo>
                  <a:cubicBezTo>
                    <a:pt x="244" y="130"/>
                    <a:pt x="237" y="128"/>
                    <a:pt x="230" y="125"/>
                  </a:cubicBezTo>
                  <a:cubicBezTo>
                    <a:pt x="203" y="117"/>
                    <a:pt x="172" y="131"/>
                    <a:pt x="163" y="158"/>
                  </a:cubicBezTo>
                  <a:cubicBezTo>
                    <a:pt x="156" y="182"/>
                    <a:pt x="168" y="205"/>
                    <a:pt x="190" y="215"/>
                  </a:cubicBezTo>
                  <a:cubicBezTo>
                    <a:pt x="205" y="223"/>
                    <a:pt x="221" y="222"/>
                    <a:pt x="236" y="217"/>
                  </a:cubicBezTo>
                  <a:cubicBezTo>
                    <a:pt x="241" y="215"/>
                    <a:pt x="246" y="214"/>
                    <a:pt x="251" y="212"/>
                  </a:cubicBezTo>
                  <a:cubicBezTo>
                    <a:pt x="251" y="242"/>
                    <a:pt x="251" y="272"/>
                    <a:pt x="251" y="302"/>
                  </a:cubicBezTo>
                  <a:cubicBezTo>
                    <a:pt x="249" y="302"/>
                    <a:pt x="247" y="302"/>
                    <a:pt x="245" y="302"/>
                  </a:cubicBezTo>
                  <a:cubicBezTo>
                    <a:pt x="213" y="302"/>
                    <a:pt x="181" y="302"/>
                    <a:pt x="149" y="302"/>
                  </a:cubicBezTo>
                  <a:cubicBezTo>
                    <a:pt x="143" y="302"/>
                    <a:pt x="143" y="302"/>
                    <a:pt x="145" y="308"/>
                  </a:cubicBezTo>
                  <a:cubicBezTo>
                    <a:pt x="149" y="320"/>
                    <a:pt x="153" y="332"/>
                    <a:pt x="156" y="345"/>
                  </a:cubicBezTo>
                  <a:cubicBezTo>
                    <a:pt x="161" y="365"/>
                    <a:pt x="153" y="386"/>
                    <a:pt x="132" y="393"/>
                  </a:cubicBezTo>
                  <a:cubicBezTo>
                    <a:pt x="118" y="398"/>
                    <a:pt x="103" y="394"/>
                    <a:pt x="94" y="379"/>
                  </a:cubicBezTo>
                  <a:cubicBezTo>
                    <a:pt x="86" y="367"/>
                    <a:pt x="85" y="354"/>
                    <a:pt x="89" y="341"/>
                  </a:cubicBezTo>
                  <a:cubicBezTo>
                    <a:pt x="93" y="329"/>
                    <a:pt x="97" y="317"/>
                    <a:pt x="100" y="306"/>
                  </a:cubicBezTo>
                  <a:cubicBezTo>
                    <a:pt x="100" y="305"/>
                    <a:pt x="99" y="303"/>
                    <a:pt x="98" y="302"/>
                  </a:cubicBezTo>
                  <a:cubicBezTo>
                    <a:pt x="97" y="302"/>
                    <a:pt x="96" y="302"/>
                    <a:pt x="95" y="302"/>
                  </a:cubicBezTo>
                  <a:cubicBezTo>
                    <a:pt x="69" y="302"/>
                    <a:pt x="43" y="302"/>
                    <a:pt x="18" y="302"/>
                  </a:cubicBezTo>
                  <a:cubicBezTo>
                    <a:pt x="13" y="302"/>
                    <a:pt x="11" y="301"/>
                    <a:pt x="10" y="297"/>
                  </a:cubicBezTo>
                  <a:cubicBezTo>
                    <a:pt x="8" y="283"/>
                    <a:pt x="4" y="269"/>
                    <a:pt x="3" y="255"/>
                  </a:cubicBezTo>
                  <a:cubicBezTo>
                    <a:pt x="2" y="236"/>
                    <a:pt x="0" y="216"/>
                    <a:pt x="2" y="197"/>
                  </a:cubicBezTo>
                  <a:cubicBezTo>
                    <a:pt x="5" y="149"/>
                    <a:pt x="19" y="106"/>
                    <a:pt x="53" y="70"/>
                  </a:cubicBezTo>
                  <a:cubicBezTo>
                    <a:pt x="70" y="53"/>
                    <a:pt x="90" y="39"/>
                    <a:pt x="112" y="29"/>
                  </a:cubicBezTo>
                  <a:cubicBezTo>
                    <a:pt x="130" y="20"/>
                    <a:pt x="150" y="13"/>
                    <a:pt x="170" y="9"/>
                  </a:cubicBezTo>
                  <a:cubicBezTo>
                    <a:pt x="191" y="4"/>
                    <a:pt x="212" y="2"/>
                    <a:pt x="233" y="1"/>
                  </a:cubicBezTo>
                  <a:cubicBezTo>
                    <a:pt x="238" y="1"/>
                    <a:pt x="243" y="0"/>
                    <a:pt x="248" y="0"/>
                  </a:cubicBezTo>
                  <a:cubicBezTo>
                    <a:pt x="250" y="0"/>
                    <a:pt x="252" y="1"/>
                    <a:pt x="252" y="4"/>
                  </a:cubicBezTo>
                  <a:cubicBezTo>
                    <a:pt x="252" y="46"/>
                    <a:pt x="252" y="88"/>
                    <a:pt x="251" y="131"/>
                  </a:cubicBezTo>
                  <a:cubicBezTo>
                    <a:pt x="251" y="131"/>
                    <a:pt x="251" y="131"/>
                    <a:pt x="251" y="1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Freeform 7">
              <a:extLst>
                <a:ext uri="{FF2B5EF4-FFF2-40B4-BE49-F238E27FC236}">
                  <a16:creationId xmlns:a16="http://schemas.microsoft.com/office/drawing/2014/main" id="{9CBD0BA6-A396-4ED4-9DF8-3FB34D70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8500" y="2316163"/>
              <a:ext cx="1104900" cy="960438"/>
            </a:xfrm>
            <a:custGeom>
              <a:avLst/>
              <a:gdLst>
                <a:gd name="T0" fmla="*/ 346 w 346"/>
                <a:gd name="T1" fmla="*/ 301 h 301"/>
                <a:gd name="T2" fmla="*/ 261 w 346"/>
                <a:gd name="T3" fmla="*/ 301 h 301"/>
                <a:gd name="T4" fmla="*/ 267 w 346"/>
                <a:gd name="T5" fmla="*/ 282 h 301"/>
                <a:gd name="T6" fmla="*/ 253 w 346"/>
                <a:gd name="T7" fmla="*/ 223 h 301"/>
                <a:gd name="T8" fmla="*/ 179 w 346"/>
                <a:gd name="T9" fmla="*/ 236 h 301"/>
                <a:gd name="T10" fmla="*/ 178 w 346"/>
                <a:gd name="T11" fmla="*/ 290 h 301"/>
                <a:gd name="T12" fmla="*/ 179 w 346"/>
                <a:gd name="T13" fmla="*/ 293 h 301"/>
                <a:gd name="T14" fmla="*/ 181 w 346"/>
                <a:gd name="T15" fmla="*/ 301 h 301"/>
                <a:gd name="T16" fmla="*/ 92 w 346"/>
                <a:gd name="T17" fmla="*/ 301 h 301"/>
                <a:gd name="T18" fmla="*/ 92 w 346"/>
                <a:gd name="T19" fmla="*/ 192 h 301"/>
                <a:gd name="T20" fmla="*/ 71 w 346"/>
                <a:gd name="T21" fmla="*/ 199 h 301"/>
                <a:gd name="T22" fmla="*/ 35 w 346"/>
                <a:gd name="T23" fmla="*/ 206 h 301"/>
                <a:gd name="T24" fmla="*/ 1 w 346"/>
                <a:gd name="T25" fmla="*/ 173 h 301"/>
                <a:gd name="T26" fmla="*/ 22 w 346"/>
                <a:gd name="T27" fmla="*/ 140 h 301"/>
                <a:gd name="T28" fmla="*/ 57 w 346"/>
                <a:gd name="T29" fmla="*/ 139 h 301"/>
                <a:gd name="T30" fmla="*/ 86 w 346"/>
                <a:gd name="T31" fmla="*/ 148 h 301"/>
                <a:gd name="T32" fmla="*/ 92 w 346"/>
                <a:gd name="T33" fmla="*/ 149 h 301"/>
                <a:gd name="T34" fmla="*/ 92 w 346"/>
                <a:gd name="T35" fmla="*/ 0 h 301"/>
                <a:gd name="T36" fmla="*/ 105 w 346"/>
                <a:gd name="T37" fmla="*/ 1 h 301"/>
                <a:gd name="T38" fmla="*/ 186 w 346"/>
                <a:gd name="T39" fmla="*/ 19 h 301"/>
                <a:gd name="T40" fmla="*/ 278 w 346"/>
                <a:gd name="T41" fmla="*/ 97 h 301"/>
                <a:gd name="T42" fmla="*/ 307 w 346"/>
                <a:gd name="T43" fmla="*/ 172 h 301"/>
                <a:gd name="T44" fmla="*/ 314 w 346"/>
                <a:gd name="T45" fmla="*/ 227 h 301"/>
                <a:gd name="T46" fmla="*/ 325 w 346"/>
                <a:gd name="T47" fmla="*/ 263 h 301"/>
                <a:gd name="T48" fmla="*/ 346 w 346"/>
                <a:gd name="T49" fmla="*/ 301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6" h="301">
                  <a:moveTo>
                    <a:pt x="346" y="301"/>
                  </a:moveTo>
                  <a:cubicBezTo>
                    <a:pt x="318" y="301"/>
                    <a:pt x="290" y="301"/>
                    <a:pt x="261" y="301"/>
                  </a:cubicBezTo>
                  <a:cubicBezTo>
                    <a:pt x="263" y="294"/>
                    <a:pt x="265" y="288"/>
                    <a:pt x="267" y="282"/>
                  </a:cubicBezTo>
                  <a:cubicBezTo>
                    <a:pt x="274" y="261"/>
                    <a:pt x="269" y="237"/>
                    <a:pt x="253" y="223"/>
                  </a:cubicBezTo>
                  <a:cubicBezTo>
                    <a:pt x="229" y="200"/>
                    <a:pt x="195" y="208"/>
                    <a:pt x="179" y="236"/>
                  </a:cubicBezTo>
                  <a:cubicBezTo>
                    <a:pt x="170" y="254"/>
                    <a:pt x="171" y="272"/>
                    <a:pt x="178" y="290"/>
                  </a:cubicBezTo>
                  <a:cubicBezTo>
                    <a:pt x="179" y="291"/>
                    <a:pt x="179" y="292"/>
                    <a:pt x="179" y="293"/>
                  </a:cubicBezTo>
                  <a:cubicBezTo>
                    <a:pt x="180" y="295"/>
                    <a:pt x="181" y="298"/>
                    <a:pt x="181" y="301"/>
                  </a:cubicBezTo>
                  <a:cubicBezTo>
                    <a:pt x="152" y="301"/>
                    <a:pt x="122" y="301"/>
                    <a:pt x="92" y="301"/>
                  </a:cubicBezTo>
                  <a:cubicBezTo>
                    <a:pt x="92" y="265"/>
                    <a:pt x="92" y="229"/>
                    <a:pt x="92" y="192"/>
                  </a:cubicBezTo>
                  <a:cubicBezTo>
                    <a:pt x="84" y="195"/>
                    <a:pt x="78" y="197"/>
                    <a:pt x="71" y="199"/>
                  </a:cubicBezTo>
                  <a:cubicBezTo>
                    <a:pt x="59" y="203"/>
                    <a:pt x="48" y="208"/>
                    <a:pt x="35" y="206"/>
                  </a:cubicBezTo>
                  <a:cubicBezTo>
                    <a:pt x="18" y="203"/>
                    <a:pt x="4" y="192"/>
                    <a:pt x="1" y="173"/>
                  </a:cubicBezTo>
                  <a:cubicBezTo>
                    <a:pt x="0" y="160"/>
                    <a:pt x="10" y="145"/>
                    <a:pt x="22" y="140"/>
                  </a:cubicBezTo>
                  <a:cubicBezTo>
                    <a:pt x="34" y="135"/>
                    <a:pt x="45" y="135"/>
                    <a:pt x="57" y="139"/>
                  </a:cubicBezTo>
                  <a:cubicBezTo>
                    <a:pt x="67" y="142"/>
                    <a:pt x="76" y="145"/>
                    <a:pt x="86" y="148"/>
                  </a:cubicBezTo>
                  <a:cubicBezTo>
                    <a:pt x="88" y="148"/>
                    <a:pt x="90" y="149"/>
                    <a:pt x="92" y="149"/>
                  </a:cubicBezTo>
                  <a:cubicBezTo>
                    <a:pt x="92" y="99"/>
                    <a:pt x="92" y="50"/>
                    <a:pt x="92" y="0"/>
                  </a:cubicBezTo>
                  <a:cubicBezTo>
                    <a:pt x="97" y="0"/>
                    <a:pt x="101" y="0"/>
                    <a:pt x="105" y="1"/>
                  </a:cubicBezTo>
                  <a:cubicBezTo>
                    <a:pt x="133" y="3"/>
                    <a:pt x="160" y="8"/>
                    <a:pt x="186" y="19"/>
                  </a:cubicBezTo>
                  <a:cubicBezTo>
                    <a:pt x="225" y="35"/>
                    <a:pt x="256" y="61"/>
                    <a:pt x="278" y="97"/>
                  </a:cubicBezTo>
                  <a:cubicBezTo>
                    <a:pt x="292" y="120"/>
                    <a:pt x="302" y="146"/>
                    <a:pt x="307" y="172"/>
                  </a:cubicBezTo>
                  <a:cubicBezTo>
                    <a:pt x="311" y="190"/>
                    <a:pt x="313" y="209"/>
                    <a:pt x="314" y="227"/>
                  </a:cubicBezTo>
                  <a:cubicBezTo>
                    <a:pt x="315" y="240"/>
                    <a:pt x="319" y="252"/>
                    <a:pt x="325" y="263"/>
                  </a:cubicBezTo>
                  <a:cubicBezTo>
                    <a:pt x="332" y="275"/>
                    <a:pt x="339" y="288"/>
                    <a:pt x="346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6C5142B9-91CF-49E5-8B5D-027B043668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6850" y="3321051"/>
              <a:ext cx="1054100" cy="1087438"/>
            </a:xfrm>
            <a:custGeom>
              <a:avLst/>
              <a:gdLst>
                <a:gd name="T0" fmla="*/ 145 w 330"/>
                <a:gd name="T1" fmla="*/ 0 h 341"/>
                <a:gd name="T2" fmla="*/ 235 w 330"/>
                <a:gd name="T3" fmla="*/ 0 h 341"/>
                <a:gd name="T4" fmla="*/ 235 w 330"/>
                <a:gd name="T5" fmla="*/ 108 h 341"/>
                <a:gd name="T6" fmla="*/ 255 w 330"/>
                <a:gd name="T7" fmla="*/ 102 h 341"/>
                <a:gd name="T8" fmla="*/ 281 w 330"/>
                <a:gd name="T9" fmla="*/ 95 h 341"/>
                <a:gd name="T10" fmla="*/ 323 w 330"/>
                <a:gd name="T11" fmla="*/ 116 h 341"/>
                <a:gd name="T12" fmla="*/ 309 w 330"/>
                <a:gd name="T13" fmla="*/ 159 h 341"/>
                <a:gd name="T14" fmla="*/ 272 w 330"/>
                <a:gd name="T15" fmla="*/ 163 h 341"/>
                <a:gd name="T16" fmla="*/ 236 w 330"/>
                <a:gd name="T17" fmla="*/ 151 h 341"/>
                <a:gd name="T18" fmla="*/ 236 w 330"/>
                <a:gd name="T19" fmla="*/ 341 h 341"/>
                <a:gd name="T20" fmla="*/ 219 w 330"/>
                <a:gd name="T21" fmla="*/ 334 h 341"/>
                <a:gd name="T22" fmla="*/ 154 w 330"/>
                <a:gd name="T23" fmla="*/ 303 h 341"/>
                <a:gd name="T24" fmla="*/ 91 w 330"/>
                <a:gd name="T25" fmla="*/ 272 h 341"/>
                <a:gd name="T26" fmla="*/ 64 w 330"/>
                <a:gd name="T27" fmla="*/ 260 h 341"/>
                <a:gd name="T28" fmla="*/ 60 w 330"/>
                <a:gd name="T29" fmla="*/ 253 h 341"/>
                <a:gd name="T30" fmla="*/ 63 w 330"/>
                <a:gd name="T31" fmla="*/ 153 h 341"/>
                <a:gd name="T32" fmla="*/ 62 w 330"/>
                <a:gd name="T33" fmla="*/ 119 h 341"/>
                <a:gd name="T34" fmla="*/ 58 w 330"/>
                <a:gd name="T35" fmla="*/ 109 h 341"/>
                <a:gd name="T36" fmla="*/ 13 w 330"/>
                <a:gd name="T37" fmla="*/ 35 h 341"/>
                <a:gd name="T38" fmla="*/ 0 w 330"/>
                <a:gd name="T39" fmla="*/ 0 h 341"/>
                <a:gd name="T40" fmla="*/ 67 w 330"/>
                <a:gd name="T41" fmla="*/ 0 h 341"/>
                <a:gd name="T42" fmla="*/ 62 w 330"/>
                <a:gd name="T43" fmla="*/ 16 h 341"/>
                <a:gd name="T44" fmla="*/ 69 w 330"/>
                <a:gd name="T45" fmla="*/ 73 h 341"/>
                <a:gd name="T46" fmla="*/ 147 w 330"/>
                <a:gd name="T47" fmla="*/ 68 h 341"/>
                <a:gd name="T48" fmla="*/ 151 w 330"/>
                <a:gd name="T49" fmla="*/ 17 h 341"/>
                <a:gd name="T50" fmla="*/ 145 w 330"/>
                <a:gd name="T51" fmla="*/ 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30" h="341">
                  <a:moveTo>
                    <a:pt x="145" y="0"/>
                  </a:moveTo>
                  <a:cubicBezTo>
                    <a:pt x="176" y="0"/>
                    <a:pt x="205" y="0"/>
                    <a:pt x="235" y="0"/>
                  </a:cubicBezTo>
                  <a:cubicBezTo>
                    <a:pt x="235" y="36"/>
                    <a:pt x="235" y="71"/>
                    <a:pt x="235" y="108"/>
                  </a:cubicBezTo>
                  <a:cubicBezTo>
                    <a:pt x="242" y="106"/>
                    <a:pt x="248" y="104"/>
                    <a:pt x="255" y="102"/>
                  </a:cubicBezTo>
                  <a:cubicBezTo>
                    <a:pt x="263" y="100"/>
                    <a:pt x="272" y="97"/>
                    <a:pt x="281" y="95"/>
                  </a:cubicBezTo>
                  <a:cubicBezTo>
                    <a:pt x="298" y="92"/>
                    <a:pt x="316" y="101"/>
                    <a:pt x="323" y="116"/>
                  </a:cubicBezTo>
                  <a:cubicBezTo>
                    <a:pt x="330" y="132"/>
                    <a:pt x="324" y="150"/>
                    <a:pt x="309" y="159"/>
                  </a:cubicBezTo>
                  <a:cubicBezTo>
                    <a:pt x="297" y="166"/>
                    <a:pt x="285" y="167"/>
                    <a:pt x="272" y="163"/>
                  </a:cubicBezTo>
                  <a:cubicBezTo>
                    <a:pt x="260" y="159"/>
                    <a:pt x="248" y="155"/>
                    <a:pt x="236" y="151"/>
                  </a:cubicBezTo>
                  <a:cubicBezTo>
                    <a:pt x="236" y="215"/>
                    <a:pt x="236" y="278"/>
                    <a:pt x="236" y="341"/>
                  </a:cubicBezTo>
                  <a:cubicBezTo>
                    <a:pt x="230" y="339"/>
                    <a:pt x="224" y="336"/>
                    <a:pt x="219" y="334"/>
                  </a:cubicBezTo>
                  <a:cubicBezTo>
                    <a:pt x="197" y="323"/>
                    <a:pt x="176" y="313"/>
                    <a:pt x="154" y="303"/>
                  </a:cubicBezTo>
                  <a:cubicBezTo>
                    <a:pt x="133" y="293"/>
                    <a:pt x="112" y="282"/>
                    <a:pt x="91" y="272"/>
                  </a:cubicBezTo>
                  <a:cubicBezTo>
                    <a:pt x="82" y="268"/>
                    <a:pt x="73" y="264"/>
                    <a:pt x="64" y="260"/>
                  </a:cubicBezTo>
                  <a:cubicBezTo>
                    <a:pt x="61" y="258"/>
                    <a:pt x="60" y="257"/>
                    <a:pt x="60" y="253"/>
                  </a:cubicBezTo>
                  <a:cubicBezTo>
                    <a:pt x="61" y="220"/>
                    <a:pt x="62" y="187"/>
                    <a:pt x="63" y="153"/>
                  </a:cubicBezTo>
                  <a:cubicBezTo>
                    <a:pt x="63" y="142"/>
                    <a:pt x="62" y="130"/>
                    <a:pt x="62" y="119"/>
                  </a:cubicBezTo>
                  <a:cubicBezTo>
                    <a:pt x="61" y="115"/>
                    <a:pt x="60" y="111"/>
                    <a:pt x="58" y="109"/>
                  </a:cubicBezTo>
                  <a:cubicBezTo>
                    <a:pt x="40" y="86"/>
                    <a:pt x="25" y="61"/>
                    <a:pt x="13" y="35"/>
                  </a:cubicBezTo>
                  <a:cubicBezTo>
                    <a:pt x="9" y="24"/>
                    <a:pt x="4" y="12"/>
                    <a:pt x="0" y="0"/>
                  </a:cubicBezTo>
                  <a:cubicBezTo>
                    <a:pt x="22" y="0"/>
                    <a:pt x="44" y="0"/>
                    <a:pt x="67" y="0"/>
                  </a:cubicBezTo>
                  <a:cubicBezTo>
                    <a:pt x="65" y="6"/>
                    <a:pt x="64" y="11"/>
                    <a:pt x="62" y="16"/>
                  </a:cubicBezTo>
                  <a:cubicBezTo>
                    <a:pt x="54" y="36"/>
                    <a:pt x="55" y="55"/>
                    <a:pt x="69" y="73"/>
                  </a:cubicBezTo>
                  <a:cubicBezTo>
                    <a:pt x="89" y="101"/>
                    <a:pt x="130" y="98"/>
                    <a:pt x="147" y="68"/>
                  </a:cubicBezTo>
                  <a:cubicBezTo>
                    <a:pt x="156" y="52"/>
                    <a:pt x="157" y="35"/>
                    <a:pt x="151" y="17"/>
                  </a:cubicBezTo>
                  <a:cubicBezTo>
                    <a:pt x="149" y="12"/>
                    <a:pt x="147" y="6"/>
                    <a:pt x="1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Segnaposto numero diapositiva 1">
            <a:extLst>
              <a:ext uri="{FF2B5EF4-FFF2-40B4-BE49-F238E27FC236}">
                <a16:creationId xmlns:a16="http://schemas.microsoft.com/office/drawing/2014/main" id="{40C11E37-5C5D-4766-8031-D045C94D3B06}"/>
              </a:ext>
            </a:extLst>
          </p:cNvPr>
          <p:cNvSpPr txBox="1">
            <a:spLocks/>
          </p:cNvSpPr>
          <p:nvPr/>
        </p:nvSpPr>
        <p:spPr>
          <a:xfrm>
            <a:off x="8610354" y="4778375"/>
            <a:ext cx="294778" cy="365125"/>
          </a:xfrm>
          <a:prstGeom prst="rect">
            <a:avLst/>
          </a:prstGeom>
          <a:noFill/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263D6C4-4840-40CC-AC84-17E24B3B7BDE}" type="slidenum">
              <a:rPr lang="it-IT" b="1" smtClean="0">
                <a:solidFill>
                  <a:schemeClr val="bg1"/>
                </a:solidFill>
              </a:rPr>
              <a:pPr/>
              <a:t>3</a:t>
            </a:fld>
            <a:endParaRPr lang="it-IT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08620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E627CBBF-7216-49AF-980E-842AD1608B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835" y="1112802"/>
            <a:ext cx="2180035" cy="11945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itolo 6">
            <a:extLst>
              <a:ext uri="{FF2B5EF4-FFF2-40B4-BE49-F238E27FC236}">
                <a16:creationId xmlns:a16="http://schemas.microsoft.com/office/drawing/2014/main" id="{63004145-E390-4FBD-B080-C6FA90E44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85928"/>
            <a:ext cx="8410575" cy="368983"/>
          </a:xfrm>
        </p:spPr>
        <p:txBody>
          <a:bodyPr/>
          <a:lstStyle/>
          <a:p>
            <a:pPr algn="ctr"/>
            <a:r>
              <a:rPr lang="it-IT" sz="20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STRUMENTI UTILIZZATI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2DC02AC-6E7A-48B6-BCD3-EF669088CC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375" y="3123758"/>
            <a:ext cx="2329600" cy="613881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E0BF9AB9-DE8A-4717-AA78-548C2CDD56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58100" y="4078900"/>
            <a:ext cx="2827800" cy="67867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E2D9091-3970-4506-B233-88A706A3B0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18469" y="1289562"/>
            <a:ext cx="840982" cy="84098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E92CB77-C26E-4D04-AF2E-B6C9B504EC93}"/>
              </a:ext>
            </a:extLst>
          </p:cNvPr>
          <p:cNvSpPr txBox="1"/>
          <p:nvPr/>
        </p:nvSpPr>
        <p:spPr>
          <a:xfrm>
            <a:off x="6929043" y="1525387"/>
            <a:ext cx="1685056" cy="369332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chemeClr val="bg1">
                    <a:lumMod val="9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scikit-image</a:t>
            </a:r>
            <a:endParaRPr lang="it-IT" sz="1100" dirty="0">
              <a:solidFill>
                <a:schemeClr val="bg1">
                  <a:lumMod val="9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480A7D82-2C00-4138-86F5-6C078F7BAAB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59451" y="3123758"/>
            <a:ext cx="1685056" cy="612747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6" name="Segnaposto numero diapositiva 1">
            <a:extLst>
              <a:ext uri="{FF2B5EF4-FFF2-40B4-BE49-F238E27FC236}">
                <a16:creationId xmlns:a16="http://schemas.microsoft.com/office/drawing/2014/main" id="{C3E63216-21FA-4C76-BA6C-67C236FF775D}"/>
              </a:ext>
            </a:extLst>
          </p:cNvPr>
          <p:cNvSpPr txBox="1">
            <a:spLocks/>
          </p:cNvSpPr>
          <p:nvPr/>
        </p:nvSpPr>
        <p:spPr>
          <a:xfrm>
            <a:off x="8610354" y="4778375"/>
            <a:ext cx="294778" cy="365125"/>
          </a:xfrm>
          <a:prstGeom prst="rect">
            <a:avLst/>
          </a:prstGeom>
          <a:noFill/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263D6C4-4840-40CC-AC84-17E24B3B7BDE}" type="slidenum">
              <a:rPr lang="it-IT" b="1" smtClean="0">
                <a:solidFill>
                  <a:schemeClr val="bg1"/>
                </a:solidFill>
              </a:rPr>
              <a:pPr/>
              <a:t>4</a:t>
            </a:fld>
            <a:endParaRPr lang="it-IT" b="1" dirty="0">
              <a:solidFill>
                <a:schemeClr val="bg1"/>
              </a:solidFill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CB585E86-6E0E-4CD6-B1A2-B7BD28B3E750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2411" t="-5020" r="10364" b="5020"/>
          <a:stretch/>
        </p:blipFill>
        <p:spPr>
          <a:xfrm>
            <a:off x="3532942" y="2450086"/>
            <a:ext cx="2078116" cy="6736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83223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2012D8CD-B9CC-4625-A121-95BAC76DD68A}"/>
              </a:ext>
            </a:extLst>
          </p:cNvPr>
          <p:cNvSpPr>
            <a:spLocks/>
          </p:cNvSpPr>
          <p:nvPr/>
        </p:nvSpPr>
        <p:spPr bwMode="auto">
          <a:xfrm>
            <a:off x="4575622" y="2467616"/>
            <a:ext cx="2352413" cy="1762685"/>
          </a:xfrm>
          <a:custGeom>
            <a:avLst/>
            <a:gdLst>
              <a:gd name="connsiteX0" fmla="*/ 8032 w 10015"/>
              <a:gd name="connsiteY0" fmla="*/ 0 h 10000"/>
              <a:gd name="connsiteX1" fmla="*/ 10015 w 10015"/>
              <a:gd name="connsiteY1" fmla="*/ 4512 h 10000"/>
              <a:gd name="connsiteX2" fmla="*/ 1961 w 10015"/>
              <a:gd name="connsiteY2" fmla="*/ 10000 h 10000"/>
              <a:gd name="connsiteX3" fmla="*/ 0 w 10015"/>
              <a:gd name="connsiteY3" fmla="*/ 5508 h 10000"/>
              <a:gd name="connsiteX4" fmla="*/ 8032 w 10015"/>
              <a:gd name="connsiteY4" fmla="*/ 0 h 10000"/>
              <a:gd name="connsiteX0" fmla="*/ 8032 w 10046"/>
              <a:gd name="connsiteY0" fmla="*/ 0 h 10000"/>
              <a:gd name="connsiteX1" fmla="*/ 10046 w 10046"/>
              <a:gd name="connsiteY1" fmla="*/ 4593 h 10000"/>
              <a:gd name="connsiteX2" fmla="*/ 1961 w 10046"/>
              <a:gd name="connsiteY2" fmla="*/ 10000 h 10000"/>
              <a:gd name="connsiteX3" fmla="*/ 0 w 10046"/>
              <a:gd name="connsiteY3" fmla="*/ 5508 h 10000"/>
              <a:gd name="connsiteX4" fmla="*/ 8032 w 10046"/>
              <a:gd name="connsiteY4" fmla="*/ 0 h 10000"/>
              <a:gd name="connsiteX0" fmla="*/ 8032 w 10046"/>
              <a:gd name="connsiteY0" fmla="*/ 0 h 10000"/>
              <a:gd name="connsiteX1" fmla="*/ 10046 w 10046"/>
              <a:gd name="connsiteY1" fmla="*/ 4573 h 10000"/>
              <a:gd name="connsiteX2" fmla="*/ 1961 w 10046"/>
              <a:gd name="connsiteY2" fmla="*/ 10000 h 10000"/>
              <a:gd name="connsiteX3" fmla="*/ 0 w 10046"/>
              <a:gd name="connsiteY3" fmla="*/ 5508 h 10000"/>
              <a:gd name="connsiteX4" fmla="*/ 8032 w 10046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6" h="10000">
                <a:moveTo>
                  <a:pt x="8032" y="0"/>
                </a:moveTo>
                <a:lnTo>
                  <a:pt x="10046" y="4573"/>
                </a:lnTo>
                <a:lnTo>
                  <a:pt x="1961" y="10000"/>
                </a:lnTo>
                <a:lnTo>
                  <a:pt x="0" y="5508"/>
                </a:lnTo>
                <a:lnTo>
                  <a:pt x="8032" y="0"/>
                </a:lnTo>
                <a:close/>
              </a:path>
            </a:pathLst>
          </a:custGeom>
          <a:solidFill>
            <a:srgbClr val="054086"/>
          </a:solidFill>
          <a:ln w="0">
            <a:noFill/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en-US" sz="1799" dirty="0"/>
          </a:p>
        </p:txBody>
      </p:sp>
      <p:sp>
        <p:nvSpPr>
          <p:cNvPr id="33" name="Titolo 6">
            <a:extLst>
              <a:ext uri="{FF2B5EF4-FFF2-40B4-BE49-F238E27FC236}">
                <a16:creationId xmlns:a16="http://schemas.microsoft.com/office/drawing/2014/main" id="{40B95377-299B-43FC-BBF2-2A1403C8A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407194"/>
            <a:ext cx="8410575" cy="368983"/>
          </a:xfrm>
        </p:spPr>
        <p:txBody>
          <a:bodyPr/>
          <a:lstStyle/>
          <a:p>
            <a:pPr algn="ctr"/>
            <a:r>
              <a:rPr lang="it-IT" sz="20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OBIETTIVI STABILITI</a:t>
            </a:r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1B7FBD18-A2A3-45F9-B694-D6F6382FE88A}"/>
              </a:ext>
            </a:extLst>
          </p:cNvPr>
          <p:cNvSpPr>
            <a:spLocks/>
          </p:cNvSpPr>
          <p:nvPr/>
        </p:nvSpPr>
        <p:spPr bwMode="auto">
          <a:xfrm>
            <a:off x="2488096" y="1496506"/>
            <a:ext cx="2352413" cy="1762685"/>
          </a:xfrm>
          <a:custGeom>
            <a:avLst/>
            <a:gdLst>
              <a:gd name="connsiteX0" fmla="*/ 8032 w 10015"/>
              <a:gd name="connsiteY0" fmla="*/ 0 h 10000"/>
              <a:gd name="connsiteX1" fmla="*/ 10015 w 10015"/>
              <a:gd name="connsiteY1" fmla="*/ 4512 h 10000"/>
              <a:gd name="connsiteX2" fmla="*/ 1961 w 10015"/>
              <a:gd name="connsiteY2" fmla="*/ 10000 h 10000"/>
              <a:gd name="connsiteX3" fmla="*/ 0 w 10015"/>
              <a:gd name="connsiteY3" fmla="*/ 5508 h 10000"/>
              <a:gd name="connsiteX4" fmla="*/ 8032 w 10015"/>
              <a:gd name="connsiteY4" fmla="*/ 0 h 10000"/>
              <a:gd name="connsiteX0" fmla="*/ 8032 w 10046"/>
              <a:gd name="connsiteY0" fmla="*/ 0 h 10000"/>
              <a:gd name="connsiteX1" fmla="*/ 10046 w 10046"/>
              <a:gd name="connsiteY1" fmla="*/ 4593 h 10000"/>
              <a:gd name="connsiteX2" fmla="*/ 1961 w 10046"/>
              <a:gd name="connsiteY2" fmla="*/ 10000 h 10000"/>
              <a:gd name="connsiteX3" fmla="*/ 0 w 10046"/>
              <a:gd name="connsiteY3" fmla="*/ 5508 h 10000"/>
              <a:gd name="connsiteX4" fmla="*/ 8032 w 10046"/>
              <a:gd name="connsiteY4" fmla="*/ 0 h 10000"/>
              <a:gd name="connsiteX0" fmla="*/ 8032 w 10046"/>
              <a:gd name="connsiteY0" fmla="*/ 0 h 10000"/>
              <a:gd name="connsiteX1" fmla="*/ 10046 w 10046"/>
              <a:gd name="connsiteY1" fmla="*/ 4573 h 10000"/>
              <a:gd name="connsiteX2" fmla="*/ 1961 w 10046"/>
              <a:gd name="connsiteY2" fmla="*/ 10000 h 10000"/>
              <a:gd name="connsiteX3" fmla="*/ 0 w 10046"/>
              <a:gd name="connsiteY3" fmla="*/ 5508 h 10000"/>
              <a:gd name="connsiteX4" fmla="*/ 8032 w 10046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6" h="10000">
                <a:moveTo>
                  <a:pt x="8032" y="0"/>
                </a:moveTo>
                <a:lnTo>
                  <a:pt x="10046" y="4573"/>
                </a:lnTo>
                <a:lnTo>
                  <a:pt x="1961" y="10000"/>
                </a:lnTo>
                <a:lnTo>
                  <a:pt x="0" y="5508"/>
                </a:lnTo>
                <a:lnTo>
                  <a:pt x="8032" y="0"/>
                </a:lnTo>
                <a:close/>
              </a:path>
            </a:pathLst>
          </a:custGeom>
          <a:solidFill>
            <a:srgbClr val="054086"/>
          </a:solidFill>
          <a:ln w="0">
            <a:noFill/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en-US" sz="1799" dirty="0"/>
          </a:p>
        </p:txBody>
      </p:sp>
      <p:sp>
        <p:nvSpPr>
          <p:cNvPr id="24" name="Freeform 12">
            <a:extLst>
              <a:ext uri="{FF2B5EF4-FFF2-40B4-BE49-F238E27FC236}">
                <a16:creationId xmlns:a16="http://schemas.microsoft.com/office/drawing/2014/main" id="{D3E4F985-E079-4890-9166-1CFA821256F2}"/>
              </a:ext>
            </a:extLst>
          </p:cNvPr>
          <p:cNvSpPr>
            <a:spLocks/>
          </p:cNvSpPr>
          <p:nvPr/>
        </p:nvSpPr>
        <p:spPr bwMode="auto">
          <a:xfrm>
            <a:off x="1239467" y="1494030"/>
            <a:ext cx="3622093" cy="804242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906" y="0"/>
              </a:cxn>
              <a:cxn ang="0">
                <a:pos x="2202" y="597"/>
              </a:cxn>
              <a:cxn ang="0">
                <a:pos x="295" y="597"/>
              </a:cxn>
              <a:cxn ang="0">
                <a:pos x="0" y="0"/>
              </a:cxn>
            </a:cxnLst>
            <a:rect l="0" t="0" r="r" b="b"/>
            <a:pathLst>
              <a:path w="2202" h="597">
                <a:moveTo>
                  <a:pt x="0" y="0"/>
                </a:moveTo>
                <a:lnTo>
                  <a:pt x="1906" y="0"/>
                </a:lnTo>
                <a:lnTo>
                  <a:pt x="2202" y="597"/>
                </a:lnTo>
                <a:lnTo>
                  <a:pt x="295" y="597"/>
                </a:lnTo>
                <a:lnTo>
                  <a:pt x="0" y="0"/>
                </a:lnTo>
                <a:close/>
              </a:path>
            </a:pathLst>
          </a:custGeom>
          <a:solidFill>
            <a:srgbClr val="0070C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622" tIns="68562" rIns="685622" bIns="68562" numCol="1" anchor="ctr" anchorCtr="1" compatLnSpc="1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en-US" sz="1100" b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" pitchFamily="34" charset="0"/>
                <a:cs typeface="Arial" pitchFamily="34" charset="0"/>
              </a:rPr>
              <a:t>ACQUISIZIONE DELLE IMMAGINI E RILEVAMENTO DEL VOLTO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B04AA909-C29C-42A2-BD28-6905CA0036BA}"/>
              </a:ext>
            </a:extLst>
          </p:cNvPr>
          <p:cNvSpPr/>
          <p:nvPr/>
        </p:nvSpPr>
        <p:spPr>
          <a:xfrm>
            <a:off x="0" y="1494031"/>
            <a:ext cx="1897586" cy="80424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50" dirty="0"/>
          </a:p>
        </p:txBody>
      </p:sp>
      <p:sp>
        <p:nvSpPr>
          <p:cNvPr id="26" name="Freeform 10">
            <a:extLst>
              <a:ext uri="{FF2B5EF4-FFF2-40B4-BE49-F238E27FC236}">
                <a16:creationId xmlns:a16="http://schemas.microsoft.com/office/drawing/2014/main" id="{E934C428-ED1D-4544-B76A-F2CC6E3781C3}"/>
              </a:ext>
            </a:extLst>
          </p:cNvPr>
          <p:cNvSpPr>
            <a:spLocks/>
          </p:cNvSpPr>
          <p:nvPr/>
        </p:nvSpPr>
        <p:spPr bwMode="auto">
          <a:xfrm>
            <a:off x="2488096" y="2461796"/>
            <a:ext cx="3380447" cy="80758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905" y="0"/>
              </a:cxn>
              <a:cxn ang="0">
                <a:pos x="2200" y="597"/>
              </a:cxn>
              <a:cxn ang="0">
                <a:pos x="295" y="597"/>
              </a:cxn>
              <a:cxn ang="0">
                <a:pos x="0" y="0"/>
              </a:cxn>
            </a:cxnLst>
            <a:rect l="0" t="0" r="r" b="b"/>
            <a:pathLst>
              <a:path w="2200" h="597">
                <a:moveTo>
                  <a:pt x="0" y="0"/>
                </a:moveTo>
                <a:lnTo>
                  <a:pt x="1905" y="0"/>
                </a:lnTo>
                <a:lnTo>
                  <a:pt x="2200" y="597"/>
                </a:lnTo>
                <a:lnTo>
                  <a:pt x="295" y="597"/>
                </a:lnTo>
                <a:lnTo>
                  <a:pt x="0" y="0"/>
                </a:lnTo>
                <a:close/>
              </a:path>
            </a:pathLst>
          </a:custGeom>
          <a:solidFill>
            <a:srgbClr val="0070C0"/>
          </a:solidFill>
          <a:ln w="0">
            <a:noFill/>
            <a:prstDash val="solid"/>
            <a:round/>
            <a:headEnd/>
            <a:tailEnd/>
          </a:ln>
          <a:effectLst>
            <a:outerShdw blurRad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622" tIns="68562" rIns="685622" bIns="68562" numCol="1" anchor="ctr" anchorCtr="1" compatLnSpc="1">
            <a:prstTxWarp prst="textNoShape">
              <a:avLst/>
            </a:prstTxWarp>
          </a:bodyPr>
          <a:lstStyle/>
          <a:p>
            <a:endParaRPr lang="en-US" sz="1349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Freeform 10">
            <a:extLst>
              <a:ext uri="{FF2B5EF4-FFF2-40B4-BE49-F238E27FC236}">
                <a16:creationId xmlns:a16="http://schemas.microsoft.com/office/drawing/2014/main" id="{38313F59-8BF4-4F45-9776-5A1F80121245}"/>
              </a:ext>
            </a:extLst>
          </p:cNvPr>
          <p:cNvSpPr>
            <a:spLocks/>
          </p:cNvSpPr>
          <p:nvPr/>
        </p:nvSpPr>
        <p:spPr bwMode="auto">
          <a:xfrm>
            <a:off x="4563177" y="3441830"/>
            <a:ext cx="3380447" cy="79181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905" y="0"/>
              </a:cxn>
              <a:cxn ang="0">
                <a:pos x="2200" y="597"/>
              </a:cxn>
              <a:cxn ang="0">
                <a:pos x="295" y="597"/>
              </a:cxn>
              <a:cxn ang="0">
                <a:pos x="0" y="0"/>
              </a:cxn>
            </a:cxnLst>
            <a:rect l="0" t="0" r="r" b="b"/>
            <a:pathLst>
              <a:path w="2200" h="597">
                <a:moveTo>
                  <a:pt x="0" y="0"/>
                </a:moveTo>
                <a:lnTo>
                  <a:pt x="1905" y="0"/>
                </a:lnTo>
                <a:lnTo>
                  <a:pt x="2200" y="597"/>
                </a:lnTo>
                <a:lnTo>
                  <a:pt x="295" y="597"/>
                </a:lnTo>
                <a:lnTo>
                  <a:pt x="0" y="0"/>
                </a:lnTo>
                <a:close/>
              </a:path>
            </a:pathLst>
          </a:custGeom>
          <a:solidFill>
            <a:srgbClr val="0070C0"/>
          </a:solidFill>
          <a:ln w="0">
            <a:noFill/>
            <a:prstDash val="solid"/>
            <a:round/>
            <a:headEnd/>
            <a:tailEnd/>
          </a:ln>
          <a:effectLst>
            <a:outerShdw blurRad="508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622" tIns="68562" rIns="685622" bIns="68562" numCol="1" anchor="ctr" anchorCtr="1" compatLnSpc="1">
            <a:prstTxWarp prst="textNoShape">
              <a:avLst/>
            </a:prstTxWarp>
          </a:bodyPr>
          <a:lstStyle/>
          <a:p>
            <a:endParaRPr lang="en-US" sz="1349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Freeform 12">
            <a:extLst>
              <a:ext uri="{FF2B5EF4-FFF2-40B4-BE49-F238E27FC236}">
                <a16:creationId xmlns:a16="http://schemas.microsoft.com/office/drawing/2014/main" id="{4300E7C3-76CA-4B19-8F41-A47643A4B7FD}"/>
              </a:ext>
            </a:extLst>
          </p:cNvPr>
          <p:cNvSpPr>
            <a:spLocks/>
          </p:cNvSpPr>
          <p:nvPr/>
        </p:nvSpPr>
        <p:spPr bwMode="auto">
          <a:xfrm>
            <a:off x="5482406" y="3441830"/>
            <a:ext cx="3906847" cy="79181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906" y="0"/>
              </a:cxn>
              <a:cxn ang="0">
                <a:pos x="2202" y="597"/>
              </a:cxn>
              <a:cxn ang="0">
                <a:pos x="295" y="597"/>
              </a:cxn>
              <a:cxn ang="0">
                <a:pos x="0" y="0"/>
              </a:cxn>
            </a:cxnLst>
            <a:rect l="0" t="0" r="r" b="b"/>
            <a:pathLst>
              <a:path w="2202" h="597">
                <a:moveTo>
                  <a:pt x="0" y="0"/>
                </a:moveTo>
                <a:lnTo>
                  <a:pt x="1906" y="0"/>
                </a:lnTo>
                <a:lnTo>
                  <a:pt x="2202" y="597"/>
                </a:lnTo>
                <a:lnTo>
                  <a:pt x="295" y="597"/>
                </a:lnTo>
                <a:lnTo>
                  <a:pt x="0" y="0"/>
                </a:lnTo>
                <a:close/>
              </a:path>
            </a:pathLst>
          </a:custGeom>
          <a:solidFill>
            <a:srgbClr val="0070C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622" tIns="68562" rIns="685622" bIns="68562" numCol="1" anchor="ctr" anchorCtr="1" compatLnSpc="1">
            <a:prstTxWarp prst="textNoShape">
              <a:avLst/>
            </a:prstTxWarp>
          </a:bodyPr>
          <a:lstStyle/>
          <a:p>
            <a:r>
              <a:rPr lang="en-US" sz="1100" b="1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" pitchFamily="34" charset="0"/>
                <a:cs typeface="Arial" pitchFamily="34" charset="0"/>
              </a:rPr>
              <a:t>ORIENTAMENTO</a:t>
            </a:r>
            <a:r>
              <a:rPr lang="en-US" sz="1100" b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" pitchFamily="34" charset="0"/>
                <a:cs typeface="Arial" pitchFamily="34" charset="0"/>
              </a:rPr>
              <a:t> DEL</a:t>
            </a:r>
            <a:r>
              <a:rPr lang="it-IT" sz="1100" b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" pitchFamily="34" charset="0"/>
                <a:cs typeface="Arial" pitchFamily="34" charset="0"/>
              </a:rPr>
              <a:t> VOLTO</a:t>
            </a:r>
            <a:endParaRPr lang="en-US" sz="1100" b="1" dirty="0"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F533EC1F-5F5A-45DA-8E33-422F8D51387E}"/>
              </a:ext>
            </a:extLst>
          </p:cNvPr>
          <p:cNvSpPr/>
          <p:nvPr/>
        </p:nvSpPr>
        <p:spPr>
          <a:xfrm>
            <a:off x="8793522" y="3443248"/>
            <a:ext cx="570354" cy="78705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50" dirty="0"/>
          </a:p>
        </p:txBody>
      </p:sp>
      <p:sp>
        <p:nvSpPr>
          <p:cNvPr id="35" name="Google Shape;5541;p61">
            <a:extLst>
              <a:ext uri="{FF2B5EF4-FFF2-40B4-BE49-F238E27FC236}">
                <a16:creationId xmlns:a16="http://schemas.microsoft.com/office/drawing/2014/main" id="{D4233E48-5FCB-4E2A-B4D3-BCEDE5F71E9B}"/>
              </a:ext>
            </a:extLst>
          </p:cNvPr>
          <p:cNvSpPr/>
          <p:nvPr/>
        </p:nvSpPr>
        <p:spPr>
          <a:xfrm>
            <a:off x="811819" y="1594731"/>
            <a:ext cx="720290" cy="623693"/>
          </a:xfrm>
          <a:custGeom>
            <a:avLst/>
            <a:gdLst/>
            <a:ahLst/>
            <a:cxnLst/>
            <a:rect l="l" t="t" r="r" b="b"/>
            <a:pathLst>
              <a:path w="12036" h="12035" extrusionOk="0">
                <a:moveTo>
                  <a:pt x="1450" y="725"/>
                </a:moveTo>
                <a:lnTo>
                  <a:pt x="1450" y="1418"/>
                </a:lnTo>
                <a:lnTo>
                  <a:pt x="725" y="1418"/>
                </a:lnTo>
                <a:lnTo>
                  <a:pt x="725" y="725"/>
                </a:lnTo>
                <a:close/>
                <a:moveTo>
                  <a:pt x="11311" y="725"/>
                </a:moveTo>
                <a:lnTo>
                  <a:pt x="11311" y="1418"/>
                </a:lnTo>
                <a:lnTo>
                  <a:pt x="10618" y="1418"/>
                </a:lnTo>
                <a:lnTo>
                  <a:pt x="10618" y="725"/>
                </a:lnTo>
                <a:close/>
                <a:moveTo>
                  <a:pt x="9893" y="1418"/>
                </a:moveTo>
                <a:lnTo>
                  <a:pt x="9893" y="1796"/>
                </a:lnTo>
                <a:cubicBezTo>
                  <a:pt x="9893" y="1985"/>
                  <a:pt x="10051" y="2142"/>
                  <a:pt x="10240" y="2142"/>
                </a:cubicBezTo>
                <a:lnTo>
                  <a:pt x="10618" y="2142"/>
                </a:lnTo>
                <a:lnTo>
                  <a:pt x="10618" y="9893"/>
                </a:lnTo>
                <a:lnTo>
                  <a:pt x="10240" y="9893"/>
                </a:lnTo>
                <a:cubicBezTo>
                  <a:pt x="10051" y="9893"/>
                  <a:pt x="9893" y="10050"/>
                  <a:pt x="9893" y="10239"/>
                </a:cubicBezTo>
                <a:lnTo>
                  <a:pt x="9893" y="10617"/>
                </a:lnTo>
                <a:lnTo>
                  <a:pt x="2143" y="10617"/>
                </a:lnTo>
                <a:lnTo>
                  <a:pt x="2143" y="10239"/>
                </a:lnTo>
                <a:cubicBezTo>
                  <a:pt x="2143" y="10050"/>
                  <a:pt x="1985" y="9893"/>
                  <a:pt x="1796" y="9893"/>
                </a:cubicBezTo>
                <a:lnTo>
                  <a:pt x="1450" y="9893"/>
                </a:lnTo>
                <a:lnTo>
                  <a:pt x="1450" y="2142"/>
                </a:lnTo>
                <a:lnTo>
                  <a:pt x="1796" y="2142"/>
                </a:lnTo>
                <a:cubicBezTo>
                  <a:pt x="1985" y="2142"/>
                  <a:pt x="2143" y="1985"/>
                  <a:pt x="2143" y="1796"/>
                </a:cubicBezTo>
                <a:lnTo>
                  <a:pt x="2143" y="1418"/>
                </a:lnTo>
                <a:close/>
                <a:moveTo>
                  <a:pt x="1418" y="10617"/>
                </a:moveTo>
                <a:lnTo>
                  <a:pt x="1418" y="11310"/>
                </a:lnTo>
                <a:lnTo>
                  <a:pt x="725" y="11310"/>
                </a:lnTo>
                <a:lnTo>
                  <a:pt x="725" y="10617"/>
                </a:lnTo>
                <a:close/>
                <a:moveTo>
                  <a:pt x="11311" y="10617"/>
                </a:moveTo>
                <a:lnTo>
                  <a:pt x="11311" y="11310"/>
                </a:lnTo>
                <a:lnTo>
                  <a:pt x="10618" y="11310"/>
                </a:lnTo>
                <a:lnTo>
                  <a:pt x="10618" y="10617"/>
                </a:lnTo>
                <a:close/>
                <a:moveTo>
                  <a:pt x="379" y="0"/>
                </a:moveTo>
                <a:cubicBezTo>
                  <a:pt x="158" y="0"/>
                  <a:pt x="1" y="158"/>
                  <a:pt x="1" y="378"/>
                </a:cubicBezTo>
                <a:lnTo>
                  <a:pt x="1" y="1764"/>
                </a:lnTo>
                <a:cubicBezTo>
                  <a:pt x="1" y="1985"/>
                  <a:pt x="158" y="2142"/>
                  <a:pt x="379" y="2142"/>
                </a:cubicBezTo>
                <a:lnTo>
                  <a:pt x="725" y="2142"/>
                </a:lnTo>
                <a:lnTo>
                  <a:pt x="725" y="9893"/>
                </a:lnTo>
                <a:lnTo>
                  <a:pt x="379" y="9893"/>
                </a:lnTo>
                <a:cubicBezTo>
                  <a:pt x="158" y="9893"/>
                  <a:pt x="1" y="10050"/>
                  <a:pt x="1" y="10239"/>
                </a:cubicBezTo>
                <a:lnTo>
                  <a:pt x="1" y="11657"/>
                </a:lnTo>
                <a:cubicBezTo>
                  <a:pt x="1" y="11877"/>
                  <a:pt x="158" y="12035"/>
                  <a:pt x="379" y="12035"/>
                </a:cubicBezTo>
                <a:lnTo>
                  <a:pt x="1796" y="12035"/>
                </a:lnTo>
                <a:cubicBezTo>
                  <a:pt x="1985" y="12035"/>
                  <a:pt x="2143" y="11877"/>
                  <a:pt x="2143" y="11657"/>
                </a:cubicBezTo>
                <a:lnTo>
                  <a:pt x="2143" y="11310"/>
                </a:lnTo>
                <a:lnTo>
                  <a:pt x="9893" y="11310"/>
                </a:lnTo>
                <a:lnTo>
                  <a:pt x="9893" y="11657"/>
                </a:lnTo>
                <a:cubicBezTo>
                  <a:pt x="9893" y="11877"/>
                  <a:pt x="10051" y="12035"/>
                  <a:pt x="10240" y="12035"/>
                </a:cubicBezTo>
                <a:lnTo>
                  <a:pt x="11657" y="12035"/>
                </a:lnTo>
                <a:cubicBezTo>
                  <a:pt x="11878" y="12035"/>
                  <a:pt x="12036" y="11877"/>
                  <a:pt x="12036" y="11657"/>
                </a:cubicBezTo>
                <a:lnTo>
                  <a:pt x="12036" y="10239"/>
                </a:lnTo>
                <a:cubicBezTo>
                  <a:pt x="12036" y="10050"/>
                  <a:pt x="11878" y="9893"/>
                  <a:pt x="11657" y="9893"/>
                </a:cubicBezTo>
                <a:lnTo>
                  <a:pt x="11311" y="9893"/>
                </a:lnTo>
                <a:lnTo>
                  <a:pt x="11311" y="2142"/>
                </a:lnTo>
                <a:lnTo>
                  <a:pt x="11657" y="2142"/>
                </a:lnTo>
                <a:cubicBezTo>
                  <a:pt x="11878" y="2142"/>
                  <a:pt x="12036" y="1985"/>
                  <a:pt x="12036" y="1764"/>
                </a:cubicBezTo>
                <a:lnTo>
                  <a:pt x="12036" y="378"/>
                </a:lnTo>
                <a:cubicBezTo>
                  <a:pt x="12036" y="158"/>
                  <a:pt x="11878" y="0"/>
                  <a:pt x="11657" y="0"/>
                </a:cubicBezTo>
                <a:lnTo>
                  <a:pt x="10240" y="0"/>
                </a:lnTo>
                <a:cubicBezTo>
                  <a:pt x="10051" y="0"/>
                  <a:pt x="9893" y="158"/>
                  <a:pt x="9893" y="378"/>
                </a:cubicBezTo>
                <a:lnTo>
                  <a:pt x="9893" y="725"/>
                </a:lnTo>
                <a:lnTo>
                  <a:pt x="2143" y="725"/>
                </a:lnTo>
                <a:lnTo>
                  <a:pt x="2143" y="378"/>
                </a:lnTo>
                <a:cubicBezTo>
                  <a:pt x="2143" y="158"/>
                  <a:pt x="1985" y="0"/>
                  <a:pt x="179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 sz="1050" dirty="0"/>
          </a:p>
        </p:txBody>
      </p:sp>
      <p:sp>
        <p:nvSpPr>
          <p:cNvPr id="36" name="Google Shape;8836;p68">
            <a:extLst>
              <a:ext uri="{FF2B5EF4-FFF2-40B4-BE49-F238E27FC236}">
                <a16:creationId xmlns:a16="http://schemas.microsoft.com/office/drawing/2014/main" id="{095FE92C-9F06-4C16-B350-87EA286CB15B}"/>
              </a:ext>
            </a:extLst>
          </p:cNvPr>
          <p:cNvSpPr/>
          <p:nvPr/>
        </p:nvSpPr>
        <p:spPr>
          <a:xfrm>
            <a:off x="1090912" y="1759182"/>
            <a:ext cx="157920" cy="157787"/>
          </a:xfrm>
          <a:custGeom>
            <a:avLst/>
            <a:gdLst/>
            <a:ahLst/>
            <a:cxnLst/>
            <a:rect l="l" t="t" r="r" b="b"/>
            <a:pathLst>
              <a:path w="2774" h="2742" extrusionOk="0">
                <a:moveTo>
                  <a:pt x="1387" y="0"/>
                </a:moveTo>
                <a:cubicBezTo>
                  <a:pt x="631" y="0"/>
                  <a:pt x="1" y="630"/>
                  <a:pt x="1" y="1355"/>
                </a:cubicBezTo>
                <a:cubicBezTo>
                  <a:pt x="1" y="2111"/>
                  <a:pt x="631" y="2741"/>
                  <a:pt x="1387" y="2741"/>
                </a:cubicBezTo>
                <a:cubicBezTo>
                  <a:pt x="2143" y="2741"/>
                  <a:pt x="2773" y="2111"/>
                  <a:pt x="2773" y="1355"/>
                </a:cubicBezTo>
                <a:cubicBezTo>
                  <a:pt x="2773" y="630"/>
                  <a:pt x="2143" y="0"/>
                  <a:pt x="13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 sz="1050" dirty="0"/>
          </a:p>
        </p:txBody>
      </p:sp>
      <p:sp>
        <p:nvSpPr>
          <p:cNvPr id="37" name="Google Shape;8838;p68">
            <a:extLst>
              <a:ext uri="{FF2B5EF4-FFF2-40B4-BE49-F238E27FC236}">
                <a16:creationId xmlns:a16="http://schemas.microsoft.com/office/drawing/2014/main" id="{05D3AB23-2C53-4D4D-8D08-5704807A35F0}"/>
              </a:ext>
            </a:extLst>
          </p:cNvPr>
          <p:cNvSpPr/>
          <p:nvPr/>
        </p:nvSpPr>
        <p:spPr>
          <a:xfrm>
            <a:off x="1039938" y="1922742"/>
            <a:ext cx="265515" cy="121536"/>
          </a:xfrm>
          <a:custGeom>
            <a:avLst/>
            <a:gdLst/>
            <a:ahLst/>
            <a:cxnLst/>
            <a:rect l="l" t="t" r="r" b="b"/>
            <a:pathLst>
              <a:path w="4664" h="2112" extrusionOk="0">
                <a:moveTo>
                  <a:pt x="725" y="0"/>
                </a:moveTo>
                <a:cubicBezTo>
                  <a:pt x="410" y="252"/>
                  <a:pt x="127" y="662"/>
                  <a:pt x="1" y="1103"/>
                </a:cubicBezTo>
                <a:cubicBezTo>
                  <a:pt x="599" y="1733"/>
                  <a:pt x="1387" y="2111"/>
                  <a:pt x="2332" y="2111"/>
                </a:cubicBezTo>
                <a:cubicBezTo>
                  <a:pt x="3246" y="2111"/>
                  <a:pt x="4065" y="1733"/>
                  <a:pt x="4664" y="1103"/>
                </a:cubicBezTo>
                <a:cubicBezTo>
                  <a:pt x="4538" y="662"/>
                  <a:pt x="4254" y="252"/>
                  <a:pt x="3939" y="0"/>
                </a:cubicBezTo>
                <a:cubicBezTo>
                  <a:pt x="3561" y="473"/>
                  <a:pt x="2994" y="788"/>
                  <a:pt x="2332" y="788"/>
                </a:cubicBezTo>
                <a:cubicBezTo>
                  <a:pt x="1702" y="788"/>
                  <a:pt x="1103" y="473"/>
                  <a:pt x="7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 sz="1050" dirty="0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0015645C-1805-443D-BB8D-48B23958BEE4}"/>
              </a:ext>
            </a:extLst>
          </p:cNvPr>
          <p:cNvSpPr>
            <a:spLocks/>
          </p:cNvSpPr>
          <p:nvPr/>
        </p:nvSpPr>
        <p:spPr bwMode="auto">
          <a:xfrm>
            <a:off x="3338624" y="2461796"/>
            <a:ext cx="3603559" cy="80758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906" y="0"/>
              </a:cxn>
              <a:cxn ang="0">
                <a:pos x="2202" y="597"/>
              </a:cxn>
              <a:cxn ang="0">
                <a:pos x="295" y="597"/>
              </a:cxn>
              <a:cxn ang="0">
                <a:pos x="0" y="0"/>
              </a:cxn>
            </a:cxnLst>
            <a:rect l="0" t="0" r="r" b="b"/>
            <a:pathLst>
              <a:path w="2202" h="597">
                <a:moveTo>
                  <a:pt x="0" y="0"/>
                </a:moveTo>
                <a:lnTo>
                  <a:pt x="1906" y="0"/>
                </a:lnTo>
                <a:lnTo>
                  <a:pt x="2202" y="597"/>
                </a:lnTo>
                <a:lnTo>
                  <a:pt x="295" y="597"/>
                </a:lnTo>
                <a:lnTo>
                  <a:pt x="0" y="0"/>
                </a:lnTo>
                <a:close/>
              </a:path>
            </a:pathLst>
          </a:custGeom>
          <a:solidFill>
            <a:srgbClr val="0070C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622" tIns="68562" rIns="685622" bIns="68562" numCol="1" anchor="ctr" anchorCtr="1" compatLnSpc="1">
            <a:prstTxWarp prst="textNoShape">
              <a:avLst/>
            </a:prstTxWarp>
          </a:bodyPr>
          <a:lstStyle/>
          <a:p>
            <a:r>
              <a:rPr lang="en-US" sz="1100" b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" pitchFamily="34" charset="0"/>
                <a:cs typeface="Arial" pitchFamily="34" charset="0"/>
              </a:rPr>
              <a:t>ESTRAZIONE DELLE COORDINATE E MAPPATURA 3D </a:t>
            </a:r>
          </a:p>
        </p:txBody>
      </p:sp>
      <p:sp>
        <p:nvSpPr>
          <p:cNvPr id="4" name="Segnaposto numero diapositiva 1">
            <a:extLst>
              <a:ext uri="{FF2B5EF4-FFF2-40B4-BE49-F238E27FC236}">
                <a16:creationId xmlns:a16="http://schemas.microsoft.com/office/drawing/2014/main" id="{FA63692C-50CB-4850-8A4E-25FAC0E02518}"/>
              </a:ext>
            </a:extLst>
          </p:cNvPr>
          <p:cNvSpPr txBox="1">
            <a:spLocks/>
          </p:cNvSpPr>
          <p:nvPr/>
        </p:nvSpPr>
        <p:spPr>
          <a:xfrm>
            <a:off x="8610354" y="4778375"/>
            <a:ext cx="294778" cy="365125"/>
          </a:xfrm>
          <a:prstGeom prst="rect">
            <a:avLst/>
          </a:prstGeom>
          <a:noFill/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263D6C4-4840-40CC-AC84-17E24B3B7BDE}" type="slidenum">
              <a:rPr lang="it-IT" b="1" smtClean="0">
                <a:solidFill>
                  <a:schemeClr val="bg1"/>
                </a:solidFill>
              </a:rPr>
              <a:pPr/>
              <a:t>5</a:t>
            </a:fld>
            <a:endParaRPr lang="it-IT" b="1" dirty="0">
              <a:solidFill>
                <a:schemeClr val="bg1"/>
              </a:solidFill>
            </a:endParaRPr>
          </a:p>
        </p:txBody>
      </p:sp>
      <p:grpSp>
        <p:nvGrpSpPr>
          <p:cNvPr id="20" name="Google Shape;9142;p73">
            <a:extLst>
              <a:ext uri="{FF2B5EF4-FFF2-40B4-BE49-F238E27FC236}">
                <a16:creationId xmlns:a16="http://schemas.microsoft.com/office/drawing/2014/main" id="{66B274E0-5D0B-408B-AF9B-85A1FD1A0F04}"/>
              </a:ext>
            </a:extLst>
          </p:cNvPr>
          <p:cNvGrpSpPr/>
          <p:nvPr/>
        </p:nvGrpSpPr>
        <p:grpSpPr>
          <a:xfrm>
            <a:off x="5391556" y="3504281"/>
            <a:ext cx="720544" cy="665590"/>
            <a:chOff x="1049375" y="2680675"/>
            <a:chExt cx="297725" cy="297725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Google Shape;9143;p73">
              <a:extLst>
                <a:ext uri="{FF2B5EF4-FFF2-40B4-BE49-F238E27FC236}">
                  <a16:creationId xmlns:a16="http://schemas.microsoft.com/office/drawing/2014/main" id="{B1F74F1B-D5D0-40F3-9198-BA40DE25CBBD}"/>
                </a:ext>
              </a:extLst>
            </p:cNvPr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144;p73">
              <a:extLst>
                <a:ext uri="{FF2B5EF4-FFF2-40B4-BE49-F238E27FC236}">
                  <a16:creationId xmlns:a16="http://schemas.microsoft.com/office/drawing/2014/main" id="{8772B0CE-38E6-4C03-BF61-2753AB43688D}"/>
                </a:ext>
              </a:extLst>
            </p:cNvPr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6173;p48">
            <a:extLst>
              <a:ext uri="{FF2B5EF4-FFF2-40B4-BE49-F238E27FC236}">
                <a16:creationId xmlns:a16="http://schemas.microsoft.com/office/drawing/2014/main" id="{A54700C9-5167-4774-BF4E-30EFAD426DD7}"/>
              </a:ext>
            </a:extLst>
          </p:cNvPr>
          <p:cNvGrpSpPr/>
          <p:nvPr/>
        </p:nvGrpSpPr>
        <p:grpSpPr>
          <a:xfrm>
            <a:off x="3183119" y="2551222"/>
            <a:ext cx="542606" cy="628734"/>
            <a:chOff x="-48237000" y="2342650"/>
            <a:chExt cx="256800" cy="300225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8" name="Google Shape;6174;p48">
              <a:extLst>
                <a:ext uri="{FF2B5EF4-FFF2-40B4-BE49-F238E27FC236}">
                  <a16:creationId xmlns:a16="http://schemas.microsoft.com/office/drawing/2014/main" id="{BE091C8F-638A-4912-AE80-2478C3FDEEE9}"/>
                </a:ext>
              </a:extLst>
            </p:cNvPr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175;p48">
              <a:extLst>
                <a:ext uri="{FF2B5EF4-FFF2-40B4-BE49-F238E27FC236}">
                  <a16:creationId xmlns:a16="http://schemas.microsoft.com/office/drawing/2014/main" id="{E291E6E9-6371-46D9-B709-EF6F1B2173BB}"/>
                </a:ext>
              </a:extLst>
            </p:cNvPr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176;p48">
              <a:extLst>
                <a:ext uri="{FF2B5EF4-FFF2-40B4-BE49-F238E27FC236}">
                  <a16:creationId xmlns:a16="http://schemas.microsoft.com/office/drawing/2014/main" id="{054B6F77-B882-4080-AEDE-45BA0464B0CA}"/>
                </a:ext>
              </a:extLst>
            </p:cNvPr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1411127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6">
            <a:extLst>
              <a:ext uri="{FF2B5EF4-FFF2-40B4-BE49-F238E27FC236}">
                <a16:creationId xmlns:a16="http://schemas.microsoft.com/office/drawing/2014/main" id="{63004145-E390-4FBD-B080-C6FA90E44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85928"/>
            <a:ext cx="8410575" cy="368983"/>
          </a:xfrm>
        </p:spPr>
        <p:txBody>
          <a:bodyPr/>
          <a:lstStyle/>
          <a:p>
            <a:pPr algn="ctr"/>
            <a:r>
              <a:rPr lang="it-IT" sz="20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ACQUISIZIONE DELLE IMMAGINI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641A98A-E548-40ED-8CA1-D2193CFB19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576" y="1531069"/>
            <a:ext cx="2466119" cy="27409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Google Shape;152;p36">
            <a:extLst>
              <a:ext uri="{FF2B5EF4-FFF2-40B4-BE49-F238E27FC236}">
                <a16:creationId xmlns:a16="http://schemas.microsoft.com/office/drawing/2014/main" id="{A1965253-79EA-4BA8-9CE0-B685A8B6682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055481" y="1657052"/>
            <a:ext cx="3965397" cy="76282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52400" algn="l">
              <a:spcBef>
                <a:spcPts val="600"/>
              </a:spcBef>
              <a:spcAft>
                <a:spcPts val="600"/>
              </a:spcAft>
              <a:buSzPct val="86000"/>
            </a:pP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L’acquisizione di più immagini è svolta principalmente per garantire una rappresentazione in tempo reale del movimento del volto rilevato.</a:t>
            </a:r>
            <a:b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3" name="Segnaposto numero diapositiva 1">
            <a:extLst>
              <a:ext uri="{FF2B5EF4-FFF2-40B4-BE49-F238E27FC236}">
                <a16:creationId xmlns:a16="http://schemas.microsoft.com/office/drawing/2014/main" id="{5D3AFFF7-42D1-4C01-BB28-7DE5FDE95F35}"/>
              </a:ext>
            </a:extLst>
          </p:cNvPr>
          <p:cNvSpPr txBox="1">
            <a:spLocks/>
          </p:cNvSpPr>
          <p:nvPr/>
        </p:nvSpPr>
        <p:spPr>
          <a:xfrm>
            <a:off x="8610354" y="4778375"/>
            <a:ext cx="294778" cy="365125"/>
          </a:xfrm>
          <a:prstGeom prst="rect">
            <a:avLst/>
          </a:prstGeom>
          <a:noFill/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263D6C4-4840-40CC-AC84-17E24B3B7BDE}" type="slidenum">
              <a:rPr lang="it-IT" b="1" smtClean="0">
                <a:solidFill>
                  <a:schemeClr val="bg1"/>
                </a:solidFill>
              </a:rPr>
              <a:pPr/>
              <a:t>6</a:t>
            </a:fld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CCC7CE8B-A5EC-4AC5-BA3C-9D6218F7B3BD}"/>
              </a:ext>
            </a:extLst>
          </p:cNvPr>
          <p:cNvSpPr txBox="1"/>
          <p:nvPr/>
        </p:nvSpPr>
        <p:spPr>
          <a:xfrm>
            <a:off x="4151174" y="2550484"/>
            <a:ext cx="4050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È stato implementato un algoritmo in Python che grazie all’utilizzo della libreria </a:t>
            </a:r>
            <a:r>
              <a:rPr lang="it-IT" sz="1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OpenCV</a:t>
            </a: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ha permesso l’apertura della webcam e l’acquisizione di una sequenza di immagini.</a:t>
            </a:r>
            <a:endParaRPr lang="it-IT" sz="1200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C25825A-264E-4167-8031-423A7D4D3FAA}"/>
              </a:ext>
            </a:extLst>
          </p:cNvPr>
          <p:cNvSpPr txBox="1"/>
          <p:nvPr/>
        </p:nvSpPr>
        <p:spPr>
          <a:xfrm>
            <a:off x="4151174" y="3512091"/>
            <a:ext cx="41462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Le immagini vengono processate dalla rete neurale </a:t>
            </a:r>
            <a:b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Face-</a:t>
            </a:r>
            <a:r>
              <a:rPr lang="it-IT" sz="1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Alignment</a:t>
            </a: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Network, la quale procederà all’allineamento facciale.</a:t>
            </a:r>
            <a:endParaRPr lang="it-IT" sz="12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6">
            <a:extLst>
              <a:ext uri="{FF2B5EF4-FFF2-40B4-BE49-F238E27FC236}">
                <a16:creationId xmlns:a16="http://schemas.microsoft.com/office/drawing/2014/main" id="{07E2F0CA-3107-4DB2-8DC8-F081966F6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385928"/>
            <a:ext cx="8410575" cy="368983"/>
          </a:xfrm>
        </p:spPr>
        <p:txBody>
          <a:bodyPr/>
          <a:lstStyle/>
          <a:p>
            <a:pPr algn="ctr"/>
            <a:r>
              <a:rPr lang="it-IT" sz="20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FACE-ALIGNMENT NETWORK</a:t>
            </a:r>
          </a:p>
        </p:txBody>
      </p:sp>
      <p:cxnSp>
        <p:nvCxnSpPr>
          <p:cNvPr id="7" name="Google Shape;636;p32">
            <a:extLst>
              <a:ext uri="{FF2B5EF4-FFF2-40B4-BE49-F238E27FC236}">
                <a16:creationId xmlns:a16="http://schemas.microsoft.com/office/drawing/2014/main" id="{510C341D-8EB1-402E-A213-02202C2D1712}"/>
              </a:ext>
            </a:extLst>
          </p:cNvPr>
          <p:cNvCxnSpPr>
            <a:cxnSpLocks/>
          </p:cNvCxnSpPr>
          <p:nvPr/>
        </p:nvCxnSpPr>
        <p:spPr>
          <a:xfrm flipH="1">
            <a:off x="4933096" y="2205233"/>
            <a:ext cx="1506303" cy="0"/>
          </a:xfrm>
          <a:prstGeom prst="straightConnector1">
            <a:avLst/>
          </a:pr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9" name="Google Shape;637;p32">
            <a:extLst>
              <a:ext uri="{FF2B5EF4-FFF2-40B4-BE49-F238E27FC236}">
                <a16:creationId xmlns:a16="http://schemas.microsoft.com/office/drawing/2014/main" id="{64A4066C-F9AB-4AF6-9D80-E97DC9657142}"/>
              </a:ext>
            </a:extLst>
          </p:cNvPr>
          <p:cNvCxnSpPr>
            <a:cxnSpLocks/>
          </p:cNvCxnSpPr>
          <p:nvPr/>
        </p:nvCxnSpPr>
        <p:spPr>
          <a:xfrm flipH="1">
            <a:off x="4552124" y="3850253"/>
            <a:ext cx="887547" cy="0"/>
          </a:xfrm>
          <a:prstGeom prst="straightConnector1">
            <a:avLst/>
          </a:pr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0" name="Google Shape;638;p32">
            <a:extLst>
              <a:ext uri="{FF2B5EF4-FFF2-40B4-BE49-F238E27FC236}">
                <a16:creationId xmlns:a16="http://schemas.microsoft.com/office/drawing/2014/main" id="{1425B8DE-A3FF-41D7-B168-4785ABCBD2F0}"/>
              </a:ext>
            </a:extLst>
          </p:cNvPr>
          <p:cNvCxnSpPr>
            <a:cxnSpLocks/>
          </p:cNvCxnSpPr>
          <p:nvPr/>
        </p:nvCxnSpPr>
        <p:spPr>
          <a:xfrm>
            <a:off x="2463985" y="2836030"/>
            <a:ext cx="1579493" cy="0"/>
          </a:xfrm>
          <a:prstGeom prst="straightConnector1">
            <a:avLst/>
          </a:pr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2" name="Google Shape;639;p32">
            <a:extLst>
              <a:ext uri="{FF2B5EF4-FFF2-40B4-BE49-F238E27FC236}">
                <a16:creationId xmlns:a16="http://schemas.microsoft.com/office/drawing/2014/main" id="{ED39A480-2F5B-4657-913E-45EB87F830B3}"/>
              </a:ext>
            </a:extLst>
          </p:cNvPr>
          <p:cNvSpPr txBox="1">
            <a:spLocks/>
          </p:cNvSpPr>
          <p:nvPr/>
        </p:nvSpPr>
        <p:spPr>
          <a:xfrm>
            <a:off x="1152026" y="2090852"/>
            <a:ext cx="1937620" cy="450527"/>
          </a:xfrm>
          <a:prstGeom prst="rect">
            <a:avLst/>
          </a:prstGeom>
        </p:spPr>
        <p:txBody>
          <a:bodyPr spcFirstLastPara="1" vert="horz" wrap="square" lIns="91425" tIns="274300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it-IT" sz="1200" b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  <a:ea typeface="Rajdhani"/>
                <a:cs typeface="Rajdhani"/>
                <a:sym typeface="Rajdhani"/>
              </a:rPr>
              <a:t>ROBUSTA</a:t>
            </a:r>
            <a:endParaRPr lang="it-IT" sz="1400" b="1" dirty="0"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Exo 2" panose="00000800000000000000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14" name="Google Shape;635;p32">
            <a:extLst>
              <a:ext uri="{FF2B5EF4-FFF2-40B4-BE49-F238E27FC236}">
                <a16:creationId xmlns:a16="http://schemas.microsoft.com/office/drawing/2014/main" id="{9D471C10-AB52-4610-B08B-070E04E165C5}"/>
              </a:ext>
            </a:extLst>
          </p:cNvPr>
          <p:cNvSpPr txBox="1">
            <a:spLocks/>
          </p:cNvSpPr>
          <p:nvPr/>
        </p:nvSpPr>
        <p:spPr>
          <a:xfrm>
            <a:off x="5593191" y="3684536"/>
            <a:ext cx="1874558" cy="846495"/>
          </a:xfrm>
          <a:prstGeom prst="rect">
            <a:avLst/>
          </a:prstGeom>
        </p:spPr>
        <p:txBody>
          <a:bodyPr spcFirstLastPara="1" vert="horz" wrap="square" lIns="91425" tIns="18287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Addestrata per esperimenti di allineamento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facciale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 2D e 3D su larga scala</a:t>
            </a:r>
          </a:p>
        </p:txBody>
      </p:sp>
      <p:sp>
        <p:nvSpPr>
          <p:cNvPr id="15" name="Google Shape;641;p32">
            <a:extLst>
              <a:ext uri="{FF2B5EF4-FFF2-40B4-BE49-F238E27FC236}">
                <a16:creationId xmlns:a16="http://schemas.microsoft.com/office/drawing/2014/main" id="{232AB501-12DD-4249-B531-A3D58EA5EB75}"/>
              </a:ext>
            </a:extLst>
          </p:cNvPr>
          <p:cNvSpPr txBox="1">
            <a:spLocks/>
          </p:cNvSpPr>
          <p:nvPr/>
        </p:nvSpPr>
        <p:spPr>
          <a:xfrm>
            <a:off x="5593191" y="3346281"/>
            <a:ext cx="1874558" cy="450527"/>
          </a:xfrm>
          <a:prstGeom prst="rect">
            <a:avLst/>
          </a:prstGeom>
        </p:spPr>
        <p:txBody>
          <a:bodyPr spcFirstLastPara="1" vert="horz" wrap="square" lIns="91425" tIns="274300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it-IT" sz="1200" b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  <a:ea typeface="Rajdhani"/>
                <a:cs typeface="Rajdhani"/>
                <a:sym typeface="Rajdhani"/>
              </a:rPr>
              <a:t>POTENTE</a:t>
            </a:r>
            <a:endParaRPr lang="it-IT" sz="1400" b="1" dirty="0"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Exo 2" panose="00000800000000000000" pitchFamily="2" charset="0"/>
              <a:ea typeface="Rajdhani"/>
              <a:cs typeface="Rajdhani"/>
              <a:sym typeface="Rajdhani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BDCB841C-B991-44E9-B0FD-9168222846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3389" y="1797219"/>
            <a:ext cx="2677222" cy="2551497"/>
          </a:xfrm>
          <a:prstGeom prst="rect">
            <a:avLst/>
          </a:prstGeom>
        </p:spPr>
      </p:pic>
      <p:sp>
        <p:nvSpPr>
          <p:cNvPr id="19" name="Google Shape;634;p32">
            <a:extLst>
              <a:ext uri="{FF2B5EF4-FFF2-40B4-BE49-F238E27FC236}">
                <a16:creationId xmlns:a16="http://schemas.microsoft.com/office/drawing/2014/main" id="{D48A70E6-EA76-4E58-9CFA-18A08CD9AC2B}"/>
              </a:ext>
            </a:extLst>
          </p:cNvPr>
          <p:cNvSpPr txBox="1">
            <a:spLocks/>
          </p:cNvSpPr>
          <p:nvPr/>
        </p:nvSpPr>
        <p:spPr>
          <a:xfrm>
            <a:off x="1152026" y="2419681"/>
            <a:ext cx="1591412" cy="832698"/>
          </a:xfrm>
          <a:prstGeom prst="rect">
            <a:avLst/>
          </a:prstGeom>
        </p:spPr>
        <p:txBody>
          <a:bodyPr spcFirstLastPara="1" vert="horz" wrap="square" lIns="91425" tIns="18287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Precisa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nel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rilevamento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dei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landmarks del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volto</a:t>
            </a:r>
            <a:endParaRPr lang="en-US" sz="1100" dirty="0"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22" name="Google Shape;633;p32">
            <a:extLst>
              <a:ext uri="{FF2B5EF4-FFF2-40B4-BE49-F238E27FC236}">
                <a16:creationId xmlns:a16="http://schemas.microsoft.com/office/drawing/2014/main" id="{38143E74-EB6B-4E24-B8C5-ED64B34E4AE5}"/>
              </a:ext>
            </a:extLst>
          </p:cNvPr>
          <p:cNvSpPr txBox="1">
            <a:spLocks/>
          </p:cNvSpPr>
          <p:nvPr/>
        </p:nvSpPr>
        <p:spPr>
          <a:xfrm>
            <a:off x="6549111" y="1989521"/>
            <a:ext cx="1581092" cy="846509"/>
          </a:xfrm>
          <a:prstGeom prst="rect">
            <a:avLst/>
          </a:prstGeom>
        </p:spPr>
        <p:txBody>
          <a:bodyPr spcFirstLastPara="1" vert="horz" wrap="square" lIns="91425" tIns="18287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Capacità di resistenza a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posa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, risoluzione e illuminazione</a:t>
            </a:r>
          </a:p>
        </p:txBody>
      </p:sp>
      <p:sp>
        <p:nvSpPr>
          <p:cNvPr id="23" name="Google Shape;639;p32">
            <a:extLst>
              <a:ext uri="{FF2B5EF4-FFF2-40B4-BE49-F238E27FC236}">
                <a16:creationId xmlns:a16="http://schemas.microsoft.com/office/drawing/2014/main" id="{1882F099-5843-4050-8D38-D7638B8CAAA0}"/>
              </a:ext>
            </a:extLst>
          </p:cNvPr>
          <p:cNvSpPr txBox="1">
            <a:spLocks/>
          </p:cNvSpPr>
          <p:nvPr/>
        </p:nvSpPr>
        <p:spPr>
          <a:xfrm>
            <a:off x="6549110" y="1670696"/>
            <a:ext cx="1874558" cy="450527"/>
          </a:xfrm>
          <a:prstGeom prst="rect">
            <a:avLst/>
          </a:prstGeom>
        </p:spPr>
        <p:txBody>
          <a:bodyPr spcFirstLastPara="1" vert="horz" wrap="square" lIns="91425" tIns="274300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it-IT" sz="1200" b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  <a:ea typeface="Rajdhani"/>
                <a:cs typeface="Rajdhani"/>
                <a:sym typeface="Rajdhani"/>
              </a:rPr>
              <a:t>AFFIDABILE</a:t>
            </a:r>
            <a:endParaRPr lang="it-IT" sz="1400" b="1" dirty="0"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Exo 2" panose="00000800000000000000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3" name="Segnaposto numero diapositiva 1">
            <a:extLst>
              <a:ext uri="{FF2B5EF4-FFF2-40B4-BE49-F238E27FC236}">
                <a16:creationId xmlns:a16="http://schemas.microsoft.com/office/drawing/2014/main" id="{9CDFCF04-3D3E-41E1-A29D-F729248FD3CB}"/>
              </a:ext>
            </a:extLst>
          </p:cNvPr>
          <p:cNvSpPr txBox="1">
            <a:spLocks/>
          </p:cNvSpPr>
          <p:nvPr/>
        </p:nvSpPr>
        <p:spPr>
          <a:xfrm>
            <a:off x="8610354" y="4778375"/>
            <a:ext cx="294778" cy="365125"/>
          </a:xfrm>
          <a:prstGeom prst="rect">
            <a:avLst/>
          </a:prstGeom>
          <a:noFill/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263D6C4-4840-40CC-AC84-17E24B3B7BDE}" type="slidenum">
              <a:rPr lang="it-IT" b="1" smtClean="0">
                <a:solidFill>
                  <a:schemeClr val="bg1"/>
                </a:solidFill>
              </a:rPr>
              <a:pPr/>
              <a:t>7</a:t>
            </a:fld>
            <a:endParaRPr lang="it-IT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5592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  <p:bldP spid="19" grpId="0"/>
      <p:bldP spid="22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152;p36">
            <a:extLst>
              <a:ext uri="{FF2B5EF4-FFF2-40B4-BE49-F238E27FC236}">
                <a16:creationId xmlns:a16="http://schemas.microsoft.com/office/drawing/2014/main" id="{2A2718CF-BFCE-47C4-9752-C1BC15426BFD}"/>
              </a:ext>
            </a:extLst>
          </p:cNvPr>
          <p:cNvSpPr txBox="1">
            <a:spLocks/>
          </p:cNvSpPr>
          <p:nvPr/>
        </p:nvSpPr>
        <p:spPr>
          <a:xfrm>
            <a:off x="1687784" y="1777193"/>
            <a:ext cx="3005547" cy="90183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2400">
              <a:spcBef>
                <a:spcPts val="600"/>
              </a:spcBef>
              <a:spcAft>
                <a:spcPts val="600"/>
              </a:spcAft>
              <a:buSzPct val="86000"/>
            </a:pPr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Individuati i punti di riferimento 2D, vengono utilizzati per creare delle proiezioni tridimensionali del volto a partire dai landmarks facciali rilevati.</a:t>
            </a:r>
            <a:b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it-IT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5758A45-9DEF-4691-A0F5-1C5F1A2C11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3475" y="1531069"/>
            <a:ext cx="2496412" cy="27409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4" name="Titolo 6">
            <a:extLst>
              <a:ext uri="{FF2B5EF4-FFF2-40B4-BE49-F238E27FC236}">
                <a16:creationId xmlns:a16="http://schemas.microsoft.com/office/drawing/2014/main" id="{25F9D705-CE5E-4AE2-8449-AA2DDD7E7B53}"/>
              </a:ext>
            </a:extLst>
          </p:cNvPr>
          <p:cNvSpPr txBox="1">
            <a:spLocks/>
          </p:cNvSpPr>
          <p:nvPr/>
        </p:nvSpPr>
        <p:spPr>
          <a:xfrm>
            <a:off x="333375" y="385928"/>
            <a:ext cx="8410575" cy="368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0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it-IT" sz="20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RILEVAMENTO DEL VOLTO</a:t>
            </a:r>
          </a:p>
        </p:txBody>
      </p:sp>
      <p:sp>
        <p:nvSpPr>
          <p:cNvPr id="3" name="Segnaposto numero diapositiva 1">
            <a:extLst>
              <a:ext uri="{FF2B5EF4-FFF2-40B4-BE49-F238E27FC236}">
                <a16:creationId xmlns:a16="http://schemas.microsoft.com/office/drawing/2014/main" id="{809E568B-3F6F-466B-9FC9-5548229C9F40}"/>
              </a:ext>
            </a:extLst>
          </p:cNvPr>
          <p:cNvSpPr txBox="1">
            <a:spLocks/>
          </p:cNvSpPr>
          <p:nvPr/>
        </p:nvSpPr>
        <p:spPr>
          <a:xfrm>
            <a:off x="8610354" y="4778375"/>
            <a:ext cx="294778" cy="365125"/>
          </a:xfrm>
          <a:prstGeom prst="rect">
            <a:avLst/>
          </a:prstGeom>
          <a:noFill/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263D6C4-4840-40CC-AC84-17E24B3B7BDE}" type="slidenum">
              <a:rPr lang="it-IT" b="1" smtClean="0">
                <a:solidFill>
                  <a:schemeClr val="bg1"/>
                </a:solidFill>
              </a:rPr>
              <a:pPr/>
              <a:t>8</a:t>
            </a:fld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CD03BFD-17D2-4D7D-91BF-67B1BAD73C2A}"/>
              </a:ext>
            </a:extLst>
          </p:cNvPr>
          <p:cNvSpPr txBox="1"/>
          <p:nvPr/>
        </p:nvSpPr>
        <p:spPr>
          <a:xfrm>
            <a:off x="1755923" y="3144141"/>
            <a:ext cx="27883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Utilizzo di un’estensione della rete neurale FAN dal 2D al 3D in grado di stimare la profondità di ciascun punto di riferimento.</a:t>
            </a:r>
            <a:endParaRPr lang="it-IT" sz="1200" dirty="0"/>
          </a:p>
        </p:txBody>
      </p:sp>
      <p:grpSp>
        <p:nvGrpSpPr>
          <p:cNvPr id="8" name="Google Shape;8403;p82">
            <a:extLst>
              <a:ext uri="{FF2B5EF4-FFF2-40B4-BE49-F238E27FC236}">
                <a16:creationId xmlns:a16="http://schemas.microsoft.com/office/drawing/2014/main" id="{BDFB446D-6208-4FE3-81FB-A2EB17FB12B5}"/>
              </a:ext>
            </a:extLst>
          </p:cNvPr>
          <p:cNvGrpSpPr/>
          <p:nvPr/>
        </p:nvGrpSpPr>
        <p:grpSpPr>
          <a:xfrm>
            <a:off x="830958" y="1940223"/>
            <a:ext cx="616225" cy="575771"/>
            <a:chOff x="-3854375" y="2046625"/>
            <a:chExt cx="293025" cy="29145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Google Shape;8404;p82">
              <a:extLst>
                <a:ext uri="{FF2B5EF4-FFF2-40B4-BE49-F238E27FC236}">
                  <a16:creationId xmlns:a16="http://schemas.microsoft.com/office/drawing/2014/main" id="{3D6EA723-F88E-447E-8517-B411B61BA55C}"/>
                </a:ext>
              </a:extLst>
            </p:cNvPr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405;p82">
              <a:extLst>
                <a:ext uri="{FF2B5EF4-FFF2-40B4-BE49-F238E27FC236}">
                  <a16:creationId xmlns:a16="http://schemas.microsoft.com/office/drawing/2014/main" id="{3348A7B1-41CE-4533-B794-EA6D4D8CCD28}"/>
                </a:ext>
              </a:extLst>
            </p:cNvPr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4806;p74">
            <a:extLst>
              <a:ext uri="{FF2B5EF4-FFF2-40B4-BE49-F238E27FC236}">
                <a16:creationId xmlns:a16="http://schemas.microsoft.com/office/drawing/2014/main" id="{EE3F6C51-E55C-4E0F-AD51-D68C5A6684E5}"/>
              </a:ext>
            </a:extLst>
          </p:cNvPr>
          <p:cNvSpPr/>
          <p:nvPr/>
        </p:nvSpPr>
        <p:spPr>
          <a:xfrm>
            <a:off x="1002483" y="3271753"/>
            <a:ext cx="460285" cy="575771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757304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Ovale 67">
            <a:extLst>
              <a:ext uri="{FF2B5EF4-FFF2-40B4-BE49-F238E27FC236}">
                <a16:creationId xmlns:a16="http://schemas.microsoft.com/office/drawing/2014/main" id="{EC442A72-8111-46B8-9DD4-634A9FAB303B}"/>
              </a:ext>
            </a:extLst>
          </p:cNvPr>
          <p:cNvSpPr/>
          <p:nvPr/>
        </p:nvSpPr>
        <p:spPr>
          <a:xfrm>
            <a:off x="4446374" y="1741022"/>
            <a:ext cx="603513" cy="59068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12" name="Straight Connector 111"/>
          <p:cNvCxnSpPr>
            <a:cxnSpLocks/>
          </p:cNvCxnSpPr>
          <p:nvPr/>
        </p:nvCxnSpPr>
        <p:spPr>
          <a:xfrm flipV="1">
            <a:off x="5542410" y="2114375"/>
            <a:ext cx="477539" cy="668319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e 59">
            <a:extLst>
              <a:ext uri="{FF2B5EF4-FFF2-40B4-BE49-F238E27FC236}">
                <a16:creationId xmlns:a16="http://schemas.microsoft.com/office/drawing/2014/main" id="{A7EDB2A0-00C2-4480-BF11-8B9E948B5CE1}"/>
              </a:ext>
            </a:extLst>
          </p:cNvPr>
          <p:cNvSpPr/>
          <p:nvPr/>
        </p:nvSpPr>
        <p:spPr>
          <a:xfrm>
            <a:off x="4816636" y="2578544"/>
            <a:ext cx="993368" cy="9683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13" name="Straight Connector 112"/>
          <p:cNvCxnSpPr>
            <a:cxnSpLocks/>
          </p:cNvCxnSpPr>
          <p:nvPr/>
        </p:nvCxnSpPr>
        <p:spPr>
          <a:xfrm flipH="1">
            <a:off x="6010922" y="2111430"/>
            <a:ext cx="152182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 flipV="1">
            <a:off x="6390755" y="3601878"/>
            <a:ext cx="409343" cy="876459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>
            <a:cxnSpLocks/>
          </p:cNvCxnSpPr>
          <p:nvPr/>
        </p:nvCxnSpPr>
        <p:spPr>
          <a:xfrm flipH="1" flipV="1">
            <a:off x="6786144" y="4478337"/>
            <a:ext cx="1537809" cy="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Ovale 133">
            <a:extLst>
              <a:ext uri="{FF2B5EF4-FFF2-40B4-BE49-F238E27FC236}">
                <a16:creationId xmlns:a16="http://schemas.microsoft.com/office/drawing/2014/main" id="{BAB6DFD3-033A-49DD-848B-08BFA5E9D4BE}"/>
              </a:ext>
            </a:extLst>
          </p:cNvPr>
          <p:cNvSpPr/>
          <p:nvPr/>
        </p:nvSpPr>
        <p:spPr>
          <a:xfrm>
            <a:off x="1962397" y="3393091"/>
            <a:ext cx="804888" cy="82493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5" name="Freeform 5">
            <a:extLst>
              <a:ext uri="{FF2B5EF4-FFF2-40B4-BE49-F238E27FC236}">
                <a16:creationId xmlns:a16="http://schemas.microsoft.com/office/drawing/2014/main" id="{4F2A4D5A-9F15-4A07-94BD-5D85609C0B1C}"/>
              </a:ext>
            </a:extLst>
          </p:cNvPr>
          <p:cNvSpPr>
            <a:spLocks noEditPoints="1"/>
          </p:cNvSpPr>
          <p:nvPr/>
        </p:nvSpPr>
        <p:spPr bwMode="auto">
          <a:xfrm>
            <a:off x="1765871" y="3218340"/>
            <a:ext cx="1203798" cy="1200100"/>
          </a:xfrm>
          <a:custGeom>
            <a:avLst/>
            <a:gdLst>
              <a:gd name="T0" fmla="*/ 320 w 349"/>
              <a:gd name="T1" fmla="*/ 91 h 350"/>
              <a:gd name="T2" fmla="*/ 337 w 349"/>
              <a:gd name="T3" fmla="*/ 115 h 350"/>
              <a:gd name="T4" fmla="*/ 323 w 349"/>
              <a:gd name="T5" fmla="*/ 133 h 350"/>
              <a:gd name="T6" fmla="*/ 318 w 349"/>
              <a:gd name="T7" fmla="*/ 157 h 350"/>
              <a:gd name="T8" fmla="*/ 338 w 349"/>
              <a:gd name="T9" fmla="*/ 177 h 350"/>
              <a:gd name="T10" fmla="*/ 344 w 349"/>
              <a:gd name="T11" fmla="*/ 208 h 350"/>
              <a:gd name="T12" fmla="*/ 322 w 349"/>
              <a:gd name="T13" fmla="*/ 217 h 350"/>
              <a:gd name="T14" fmla="*/ 306 w 349"/>
              <a:gd name="T15" fmla="*/ 236 h 350"/>
              <a:gd name="T16" fmla="*/ 317 w 349"/>
              <a:gd name="T17" fmla="*/ 260 h 350"/>
              <a:gd name="T18" fmla="*/ 307 w 349"/>
              <a:gd name="T19" fmla="*/ 286 h 350"/>
              <a:gd name="T20" fmla="*/ 279 w 349"/>
              <a:gd name="T21" fmla="*/ 283 h 350"/>
              <a:gd name="T22" fmla="*/ 258 w 349"/>
              <a:gd name="T23" fmla="*/ 294 h 350"/>
              <a:gd name="T24" fmla="*/ 256 w 349"/>
              <a:gd name="T25" fmla="*/ 321 h 350"/>
              <a:gd name="T26" fmla="*/ 233 w 349"/>
              <a:gd name="T27" fmla="*/ 337 h 350"/>
              <a:gd name="T28" fmla="*/ 212 w 349"/>
              <a:gd name="T29" fmla="*/ 322 h 350"/>
              <a:gd name="T30" fmla="*/ 187 w 349"/>
              <a:gd name="T31" fmla="*/ 320 h 350"/>
              <a:gd name="T32" fmla="*/ 171 w 349"/>
              <a:gd name="T33" fmla="*/ 343 h 350"/>
              <a:gd name="T34" fmla="*/ 140 w 349"/>
              <a:gd name="T35" fmla="*/ 346 h 350"/>
              <a:gd name="T36" fmla="*/ 133 w 349"/>
              <a:gd name="T37" fmla="*/ 324 h 350"/>
              <a:gd name="T38" fmla="*/ 113 w 349"/>
              <a:gd name="T39" fmla="*/ 308 h 350"/>
              <a:gd name="T40" fmla="*/ 87 w 349"/>
              <a:gd name="T41" fmla="*/ 321 h 350"/>
              <a:gd name="T42" fmla="*/ 61 w 349"/>
              <a:gd name="T43" fmla="*/ 307 h 350"/>
              <a:gd name="T44" fmla="*/ 65 w 349"/>
              <a:gd name="T45" fmla="*/ 283 h 350"/>
              <a:gd name="T46" fmla="*/ 53 w 349"/>
              <a:gd name="T47" fmla="*/ 258 h 350"/>
              <a:gd name="T48" fmla="*/ 28 w 349"/>
              <a:gd name="T49" fmla="*/ 255 h 350"/>
              <a:gd name="T50" fmla="*/ 8 w 349"/>
              <a:gd name="T51" fmla="*/ 233 h 350"/>
              <a:gd name="T52" fmla="*/ 25 w 349"/>
              <a:gd name="T53" fmla="*/ 211 h 350"/>
              <a:gd name="T54" fmla="*/ 28 w 349"/>
              <a:gd name="T55" fmla="*/ 189 h 350"/>
              <a:gd name="T56" fmla="*/ 7 w 349"/>
              <a:gd name="T57" fmla="*/ 170 h 350"/>
              <a:gd name="T58" fmla="*/ 2 w 349"/>
              <a:gd name="T59" fmla="*/ 142 h 350"/>
              <a:gd name="T60" fmla="*/ 28 w 349"/>
              <a:gd name="T61" fmla="*/ 131 h 350"/>
              <a:gd name="T62" fmla="*/ 41 w 349"/>
              <a:gd name="T63" fmla="*/ 113 h 350"/>
              <a:gd name="T64" fmla="*/ 29 w 349"/>
              <a:gd name="T65" fmla="*/ 88 h 350"/>
              <a:gd name="T66" fmla="*/ 39 w 349"/>
              <a:gd name="T67" fmla="*/ 62 h 350"/>
              <a:gd name="T68" fmla="*/ 66 w 349"/>
              <a:gd name="T69" fmla="*/ 65 h 350"/>
              <a:gd name="T70" fmla="*/ 79 w 349"/>
              <a:gd name="T71" fmla="*/ 62 h 350"/>
              <a:gd name="T72" fmla="*/ 97 w 349"/>
              <a:gd name="T73" fmla="*/ 17 h 350"/>
              <a:gd name="T74" fmla="*/ 124 w 349"/>
              <a:gd name="T75" fmla="*/ 13 h 350"/>
              <a:gd name="T76" fmla="*/ 148 w 349"/>
              <a:gd name="T77" fmla="*/ 31 h 350"/>
              <a:gd name="T78" fmla="*/ 172 w 349"/>
              <a:gd name="T79" fmla="*/ 21 h 350"/>
              <a:gd name="T80" fmla="*/ 187 w 349"/>
              <a:gd name="T81" fmla="*/ 0 h 350"/>
              <a:gd name="T82" fmla="*/ 214 w 349"/>
              <a:gd name="T83" fmla="*/ 11 h 350"/>
              <a:gd name="T84" fmla="*/ 225 w 349"/>
              <a:gd name="T85" fmla="*/ 38 h 350"/>
              <a:gd name="T86" fmla="*/ 248 w 349"/>
              <a:gd name="T87" fmla="*/ 40 h 350"/>
              <a:gd name="T88" fmla="*/ 273 w 349"/>
              <a:gd name="T89" fmla="*/ 31 h 350"/>
              <a:gd name="T90" fmla="*/ 288 w 349"/>
              <a:gd name="T91" fmla="*/ 55 h 350"/>
              <a:gd name="T92" fmla="*/ 283 w 349"/>
              <a:gd name="T93" fmla="*/ 76 h 350"/>
              <a:gd name="T94" fmla="*/ 301 w 349"/>
              <a:gd name="T95" fmla="*/ 94 h 350"/>
              <a:gd name="T96" fmla="*/ 62 w 349"/>
              <a:gd name="T97" fmla="*/ 174 h 350"/>
              <a:gd name="T98" fmla="*/ 285 w 349"/>
              <a:gd name="T99" fmla="*/ 174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9" h="350">
                <a:moveTo>
                  <a:pt x="301" y="94"/>
                </a:moveTo>
                <a:cubicBezTo>
                  <a:pt x="308" y="93"/>
                  <a:pt x="314" y="92"/>
                  <a:pt x="320" y="91"/>
                </a:cubicBezTo>
                <a:cubicBezTo>
                  <a:pt x="324" y="90"/>
                  <a:pt x="328" y="92"/>
                  <a:pt x="330" y="96"/>
                </a:cubicBezTo>
                <a:cubicBezTo>
                  <a:pt x="332" y="102"/>
                  <a:pt x="335" y="109"/>
                  <a:pt x="337" y="115"/>
                </a:cubicBezTo>
                <a:cubicBezTo>
                  <a:pt x="339" y="119"/>
                  <a:pt x="337" y="122"/>
                  <a:pt x="335" y="125"/>
                </a:cubicBezTo>
                <a:cubicBezTo>
                  <a:pt x="331" y="128"/>
                  <a:pt x="327" y="130"/>
                  <a:pt x="323" y="133"/>
                </a:cubicBezTo>
                <a:cubicBezTo>
                  <a:pt x="317" y="138"/>
                  <a:pt x="316" y="141"/>
                  <a:pt x="317" y="149"/>
                </a:cubicBezTo>
                <a:cubicBezTo>
                  <a:pt x="318" y="151"/>
                  <a:pt x="318" y="154"/>
                  <a:pt x="318" y="157"/>
                </a:cubicBezTo>
                <a:cubicBezTo>
                  <a:pt x="318" y="168"/>
                  <a:pt x="324" y="173"/>
                  <a:pt x="333" y="176"/>
                </a:cubicBezTo>
                <a:cubicBezTo>
                  <a:pt x="335" y="176"/>
                  <a:pt x="336" y="177"/>
                  <a:pt x="338" y="177"/>
                </a:cubicBezTo>
                <a:cubicBezTo>
                  <a:pt x="349" y="182"/>
                  <a:pt x="347" y="184"/>
                  <a:pt x="346" y="194"/>
                </a:cubicBezTo>
                <a:cubicBezTo>
                  <a:pt x="346" y="199"/>
                  <a:pt x="345" y="203"/>
                  <a:pt x="344" y="208"/>
                </a:cubicBezTo>
                <a:cubicBezTo>
                  <a:pt x="343" y="212"/>
                  <a:pt x="340" y="215"/>
                  <a:pt x="336" y="215"/>
                </a:cubicBezTo>
                <a:cubicBezTo>
                  <a:pt x="331" y="216"/>
                  <a:pt x="327" y="216"/>
                  <a:pt x="322" y="217"/>
                </a:cubicBezTo>
                <a:cubicBezTo>
                  <a:pt x="317" y="217"/>
                  <a:pt x="313" y="220"/>
                  <a:pt x="310" y="225"/>
                </a:cubicBezTo>
                <a:cubicBezTo>
                  <a:pt x="309" y="229"/>
                  <a:pt x="308" y="232"/>
                  <a:pt x="306" y="236"/>
                </a:cubicBezTo>
                <a:cubicBezTo>
                  <a:pt x="304" y="241"/>
                  <a:pt x="305" y="245"/>
                  <a:pt x="308" y="249"/>
                </a:cubicBezTo>
                <a:cubicBezTo>
                  <a:pt x="311" y="253"/>
                  <a:pt x="314" y="256"/>
                  <a:pt x="317" y="260"/>
                </a:cubicBezTo>
                <a:cubicBezTo>
                  <a:pt x="321" y="265"/>
                  <a:pt x="321" y="269"/>
                  <a:pt x="317" y="274"/>
                </a:cubicBezTo>
                <a:cubicBezTo>
                  <a:pt x="313" y="278"/>
                  <a:pt x="310" y="282"/>
                  <a:pt x="307" y="286"/>
                </a:cubicBezTo>
                <a:cubicBezTo>
                  <a:pt x="302" y="292"/>
                  <a:pt x="299" y="292"/>
                  <a:pt x="293" y="289"/>
                </a:cubicBezTo>
                <a:cubicBezTo>
                  <a:pt x="288" y="287"/>
                  <a:pt x="284" y="285"/>
                  <a:pt x="279" y="283"/>
                </a:cubicBezTo>
                <a:cubicBezTo>
                  <a:pt x="275" y="282"/>
                  <a:pt x="271" y="284"/>
                  <a:pt x="268" y="286"/>
                </a:cubicBezTo>
                <a:cubicBezTo>
                  <a:pt x="264" y="289"/>
                  <a:pt x="261" y="291"/>
                  <a:pt x="258" y="294"/>
                </a:cubicBezTo>
                <a:cubicBezTo>
                  <a:pt x="254" y="297"/>
                  <a:pt x="253" y="301"/>
                  <a:pt x="254" y="306"/>
                </a:cubicBezTo>
                <a:cubicBezTo>
                  <a:pt x="255" y="311"/>
                  <a:pt x="255" y="316"/>
                  <a:pt x="256" y="321"/>
                </a:cubicBezTo>
                <a:cubicBezTo>
                  <a:pt x="256" y="326"/>
                  <a:pt x="254" y="329"/>
                  <a:pt x="251" y="330"/>
                </a:cubicBezTo>
                <a:cubicBezTo>
                  <a:pt x="245" y="333"/>
                  <a:pt x="239" y="335"/>
                  <a:pt x="233" y="337"/>
                </a:cubicBezTo>
                <a:cubicBezTo>
                  <a:pt x="227" y="339"/>
                  <a:pt x="224" y="338"/>
                  <a:pt x="220" y="333"/>
                </a:cubicBezTo>
                <a:cubicBezTo>
                  <a:pt x="218" y="329"/>
                  <a:pt x="215" y="325"/>
                  <a:pt x="212" y="322"/>
                </a:cubicBezTo>
                <a:cubicBezTo>
                  <a:pt x="209" y="318"/>
                  <a:pt x="205" y="317"/>
                  <a:pt x="201" y="318"/>
                </a:cubicBezTo>
                <a:cubicBezTo>
                  <a:pt x="196" y="318"/>
                  <a:pt x="192" y="319"/>
                  <a:pt x="187" y="320"/>
                </a:cubicBezTo>
                <a:cubicBezTo>
                  <a:pt x="182" y="321"/>
                  <a:pt x="179" y="324"/>
                  <a:pt x="177" y="328"/>
                </a:cubicBezTo>
                <a:cubicBezTo>
                  <a:pt x="175" y="333"/>
                  <a:pt x="173" y="338"/>
                  <a:pt x="171" y="343"/>
                </a:cubicBezTo>
                <a:cubicBezTo>
                  <a:pt x="169" y="347"/>
                  <a:pt x="167" y="350"/>
                  <a:pt x="162" y="349"/>
                </a:cubicBezTo>
                <a:cubicBezTo>
                  <a:pt x="155" y="348"/>
                  <a:pt x="147" y="348"/>
                  <a:pt x="140" y="346"/>
                </a:cubicBezTo>
                <a:cubicBezTo>
                  <a:pt x="137" y="345"/>
                  <a:pt x="135" y="341"/>
                  <a:pt x="134" y="338"/>
                </a:cubicBezTo>
                <a:cubicBezTo>
                  <a:pt x="133" y="333"/>
                  <a:pt x="133" y="328"/>
                  <a:pt x="133" y="324"/>
                </a:cubicBezTo>
                <a:cubicBezTo>
                  <a:pt x="132" y="318"/>
                  <a:pt x="129" y="313"/>
                  <a:pt x="123" y="312"/>
                </a:cubicBezTo>
                <a:cubicBezTo>
                  <a:pt x="119" y="310"/>
                  <a:pt x="116" y="309"/>
                  <a:pt x="113" y="308"/>
                </a:cubicBezTo>
                <a:cubicBezTo>
                  <a:pt x="108" y="306"/>
                  <a:pt x="104" y="307"/>
                  <a:pt x="101" y="310"/>
                </a:cubicBezTo>
                <a:cubicBezTo>
                  <a:pt x="96" y="314"/>
                  <a:pt x="92" y="317"/>
                  <a:pt x="87" y="321"/>
                </a:cubicBezTo>
                <a:cubicBezTo>
                  <a:pt x="84" y="323"/>
                  <a:pt x="81" y="323"/>
                  <a:pt x="78" y="320"/>
                </a:cubicBezTo>
                <a:cubicBezTo>
                  <a:pt x="72" y="316"/>
                  <a:pt x="66" y="312"/>
                  <a:pt x="61" y="307"/>
                </a:cubicBezTo>
                <a:cubicBezTo>
                  <a:pt x="57" y="304"/>
                  <a:pt x="58" y="299"/>
                  <a:pt x="60" y="295"/>
                </a:cubicBezTo>
                <a:cubicBezTo>
                  <a:pt x="62" y="291"/>
                  <a:pt x="63" y="287"/>
                  <a:pt x="65" y="283"/>
                </a:cubicBezTo>
                <a:cubicBezTo>
                  <a:pt x="67" y="278"/>
                  <a:pt x="66" y="274"/>
                  <a:pt x="64" y="271"/>
                </a:cubicBezTo>
                <a:cubicBezTo>
                  <a:pt x="60" y="266"/>
                  <a:pt x="57" y="262"/>
                  <a:pt x="53" y="258"/>
                </a:cubicBezTo>
                <a:cubicBezTo>
                  <a:pt x="51" y="254"/>
                  <a:pt x="47" y="253"/>
                  <a:pt x="43" y="253"/>
                </a:cubicBezTo>
                <a:cubicBezTo>
                  <a:pt x="38" y="254"/>
                  <a:pt x="33" y="254"/>
                  <a:pt x="28" y="255"/>
                </a:cubicBezTo>
                <a:cubicBezTo>
                  <a:pt x="22" y="257"/>
                  <a:pt x="18" y="255"/>
                  <a:pt x="15" y="249"/>
                </a:cubicBezTo>
                <a:cubicBezTo>
                  <a:pt x="13" y="244"/>
                  <a:pt x="10" y="239"/>
                  <a:pt x="8" y="233"/>
                </a:cubicBezTo>
                <a:cubicBezTo>
                  <a:pt x="6" y="229"/>
                  <a:pt x="7" y="225"/>
                  <a:pt x="11" y="222"/>
                </a:cubicBezTo>
                <a:cubicBezTo>
                  <a:pt x="15" y="218"/>
                  <a:pt x="20" y="214"/>
                  <a:pt x="25" y="211"/>
                </a:cubicBezTo>
                <a:cubicBezTo>
                  <a:pt x="29" y="208"/>
                  <a:pt x="30" y="204"/>
                  <a:pt x="30" y="199"/>
                </a:cubicBezTo>
                <a:cubicBezTo>
                  <a:pt x="29" y="195"/>
                  <a:pt x="28" y="192"/>
                  <a:pt x="28" y="189"/>
                </a:cubicBezTo>
                <a:cubicBezTo>
                  <a:pt x="28" y="180"/>
                  <a:pt x="23" y="176"/>
                  <a:pt x="16" y="174"/>
                </a:cubicBezTo>
                <a:cubicBezTo>
                  <a:pt x="13" y="173"/>
                  <a:pt x="10" y="171"/>
                  <a:pt x="7" y="170"/>
                </a:cubicBezTo>
                <a:cubicBezTo>
                  <a:pt x="2" y="169"/>
                  <a:pt x="0" y="166"/>
                  <a:pt x="0" y="162"/>
                </a:cubicBezTo>
                <a:cubicBezTo>
                  <a:pt x="1" y="155"/>
                  <a:pt x="1" y="149"/>
                  <a:pt x="2" y="142"/>
                </a:cubicBezTo>
                <a:cubicBezTo>
                  <a:pt x="2" y="136"/>
                  <a:pt x="5" y="134"/>
                  <a:pt x="11" y="133"/>
                </a:cubicBezTo>
                <a:cubicBezTo>
                  <a:pt x="17" y="132"/>
                  <a:pt x="23" y="132"/>
                  <a:pt x="28" y="131"/>
                </a:cubicBezTo>
                <a:cubicBezTo>
                  <a:pt x="32" y="130"/>
                  <a:pt x="35" y="128"/>
                  <a:pt x="36" y="124"/>
                </a:cubicBezTo>
                <a:cubicBezTo>
                  <a:pt x="38" y="120"/>
                  <a:pt x="40" y="117"/>
                  <a:pt x="41" y="113"/>
                </a:cubicBezTo>
                <a:cubicBezTo>
                  <a:pt x="42" y="109"/>
                  <a:pt x="42" y="105"/>
                  <a:pt x="39" y="101"/>
                </a:cubicBezTo>
                <a:cubicBezTo>
                  <a:pt x="36" y="97"/>
                  <a:pt x="32" y="93"/>
                  <a:pt x="29" y="88"/>
                </a:cubicBezTo>
                <a:cubicBezTo>
                  <a:pt x="26" y="84"/>
                  <a:pt x="26" y="80"/>
                  <a:pt x="29" y="76"/>
                </a:cubicBezTo>
                <a:cubicBezTo>
                  <a:pt x="32" y="71"/>
                  <a:pt x="36" y="66"/>
                  <a:pt x="39" y="62"/>
                </a:cubicBezTo>
                <a:cubicBezTo>
                  <a:pt x="42" y="57"/>
                  <a:pt x="46" y="56"/>
                  <a:pt x="52" y="58"/>
                </a:cubicBezTo>
                <a:cubicBezTo>
                  <a:pt x="57" y="60"/>
                  <a:pt x="62" y="62"/>
                  <a:pt x="66" y="65"/>
                </a:cubicBezTo>
                <a:cubicBezTo>
                  <a:pt x="70" y="67"/>
                  <a:pt x="74" y="66"/>
                  <a:pt x="77" y="64"/>
                </a:cubicBezTo>
                <a:cubicBezTo>
                  <a:pt x="78" y="63"/>
                  <a:pt x="79" y="63"/>
                  <a:pt x="79" y="62"/>
                </a:cubicBezTo>
                <a:cubicBezTo>
                  <a:pt x="94" y="51"/>
                  <a:pt x="94" y="51"/>
                  <a:pt x="90" y="30"/>
                </a:cubicBezTo>
                <a:cubicBezTo>
                  <a:pt x="89" y="23"/>
                  <a:pt x="91" y="20"/>
                  <a:pt x="97" y="17"/>
                </a:cubicBezTo>
                <a:cubicBezTo>
                  <a:pt x="102" y="15"/>
                  <a:pt x="107" y="13"/>
                  <a:pt x="112" y="11"/>
                </a:cubicBezTo>
                <a:cubicBezTo>
                  <a:pt x="117" y="8"/>
                  <a:pt x="120" y="9"/>
                  <a:pt x="124" y="13"/>
                </a:cubicBezTo>
                <a:cubicBezTo>
                  <a:pt x="127" y="17"/>
                  <a:pt x="130" y="22"/>
                  <a:pt x="133" y="26"/>
                </a:cubicBezTo>
                <a:cubicBezTo>
                  <a:pt x="138" y="31"/>
                  <a:pt x="142" y="32"/>
                  <a:pt x="148" y="31"/>
                </a:cubicBezTo>
                <a:cubicBezTo>
                  <a:pt x="152" y="29"/>
                  <a:pt x="156" y="29"/>
                  <a:pt x="160" y="29"/>
                </a:cubicBezTo>
                <a:cubicBezTo>
                  <a:pt x="166" y="28"/>
                  <a:pt x="170" y="26"/>
                  <a:pt x="172" y="21"/>
                </a:cubicBezTo>
                <a:cubicBezTo>
                  <a:pt x="173" y="16"/>
                  <a:pt x="175" y="11"/>
                  <a:pt x="177" y="6"/>
                </a:cubicBezTo>
                <a:cubicBezTo>
                  <a:pt x="179" y="2"/>
                  <a:pt x="182" y="0"/>
                  <a:pt x="187" y="0"/>
                </a:cubicBezTo>
                <a:cubicBezTo>
                  <a:pt x="194" y="1"/>
                  <a:pt x="201" y="2"/>
                  <a:pt x="208" y="3"/>
                </a:cubicBezTo>
                <a:cubicBezTo>
                  <a:pt x="212" y="3"/>
                  <a:pt x="214" y="6"/>
                  <a:pt x="214" y="11"/>
                </a:cubicBezTo>
                <a:cubicBezTo>
                  <a:pt x="215" y="17"/>
                  <a:pt x="216" y="23"/>
                  <a:pt x="217" y="29"/>
                </a:cubicBezTo>
                <a:cubicBezTo>
                  <a:pt x="218" y="34"/>
                  <a:pt x="221" y="36"/>
                  <a:pt x="225" y="38"/>
                </a:cubicBezTo>
                <a:cubicBezTo>
                  <a:pt x="228" y="39"/>
                  <a:pt x="231" y="40"/>
                  <a:pt x="234" y="41"/>
                </a:cubicBezTo>
                <a:cubicBezTo>
                  <a:pt x="239" y="45"/>
                  <a:pt x="244" y="43"/>
                  <a:pt x="248" y="40"/>
                </a:cubicBezTo>
                <a:cubicBezTo>
                  <a:pt x="252" y="37"/>
                  <a:pt x="256" y="34"/>
                  <a:pt x="259" y="31"/>
                </a:cubicBezTo>
                <a:cubicBezTo>
                  <a:pt x="264" y="27"/>
                  <a:pt x="268" y="27"/>
                  <a:pt x="273" y="31"/>
                </a:cubicBezTo>
                <a:cubicBezTo>
                  <a:pt x="277" y="34"/>
                  <a:pt x="281" y="37"/>
                  <a:pt x="285" y="41"/>
                </a:cubicBezTo>
                <a:cubicBezTo>
                  <a:pt x="290" y="45"/>
                  <a:pt x="291" y="49"/>
                  <a:pt x="288" y="55"/>
                </a:cubicBezTo>
                <a:cubicBezTo>
                  <a:pt x="286" y="59"/>
                  <a:pt x="284" y="64"/>
                  <a:pt x="283" y="68"/>
                </a:cubicBezTo>
                <a:cubicBezTo>
                  <a:pt x="282" y="71"/>
                  <a:pt x="282" y="74"/>
                  <a:pt x="283" y="76"/>
                </a:cubicBezTo>
                <a:cubicBezTo>
                  <a:pt x="286" y="81"/>
                  <a:pt x="290" y="86"/>
                  <a:pt x="295" y="91"/>
                </a:cubicBezTo>
                <a:cubicBezTo>
                  <a:pt x="296" y="93"/>
                  <a:pt x="299" y="93"/>
                  <a:pt x="301" y="94"/>
                </a:cubicBezTo>
                <a:close/>
                <a:moveTo>
                  <a:pt x="174" y="63"/>
                </a:moveTo>
                <a:cubicBezTo>
                  <a:pt x="112" y="63"/>
                  <a:pt x="62" y="113"/>
                  <a:pt x="62" y="174"/>
                </a:cubicBezTo>
                <a:cubicBezTo>
                  <a:pt x="62" y="236"/>
                  <a:pt x="112" y="285"/>
                  <a:pt x="173" y="286"/>
                </a:cubicBezTo>
                <a:cubicBezTo>
                  <a:pt x="235" y="286"/>
                  <a:pt x="285" y="236"/>
                  <a:pt x="285" y="174"/>
                </a:cubicBezTo>
                <a:cubicBezTo>
                  <a:pt x="285" y="112"/>
                  <a:pt x="234" y="63"/>
                  <a:pt x="174" y="6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 dirty="0"/>
          </a:p>
        </p:txBody>
      </p:sp>
      <p:grpSp>
        <p:nvGrpSpPr>
          <p:cNvPr id="136" name="Google Shape;6519;p65">
            <a:extLst>
              <a:ext uri="{FF2B5EF4-FFF2-40B4-BE49-F238E27FC236}">
                <a16:creationId xmlns:a16="http://schemas.microsoft.com/office/drawing/2014/main" id="{605E1C22-A549-4B4D-982F-A0E65BDB93C5}"/>
              </a:ext>
            </a:extLst>
          </p:cNvPr>
          <p:cNvGrpSpPr/>
          <p:nvPr/>
        </p:nvGrpSpPr>
        <p:grpSpPr>
          <a:xfrm>
            <a:off x="2136842" y="3629551"/>
            <a:ext cx="459005" cy="370533"/>
            <a:chOff x="-46033225" y="1982825"/>
            <a:chExt cx="300900" cy="263900"/>
          </a:xfrm>
          <a:solidFill>
            <a:srgbClr val="0070C0"/>
          </a:solidFill>
        </p:grpSpPr>
        <p:sp>
          <p:nvSpPr>
            <p:cNvPr id="137" name="Google Shape;6520;p65">
              <a:extLst>
                <a:ext uri="{FF2B5EF4-FFF2-40B4-BE49-F238E27FC236}">
                  <a16:creationId xmlns:a16="http://schemas.microsoft.com/office/drawing/2014/main" id="{1CB07156-1BA8-47C2-8630-67E1F669F7BC}"/>
                </a:ext>
              </a:extLst>
            </p:cNvPr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6521;p65">
              <a:extLst>
                <a:ext uri="{FF2B5EF4-FFF2-40B4-BE49-F238E27FC236}">
                  <a16:creationId xmlns:a16="http://schemas.microsoft.com/office/drawing/2014/main" id="{8D86A61A-9605-40E2-BF46-1A88BB4B1029}"/>
                </a:ext>
              </a:extLst>
            </p:cNvPr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6522;p65">
              <a:extLst>
                <a:ext uri="{FF2B5EF4-FFF2-40B4-BE49-F238E27FC236}">
                  <a16:creationId xmlns:a16="http://schemas.microsoft.com/office/drawing/2014/main" id="{DD00B71F-6695-4B4F-9A65-73A135F53859}"/>
                </a:ext>
              </a:extLst>
            </p:cNvPr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" name="Straight Connector 108">
            <a:extLst>
              <a:ext uri="{FF2B5EF4-FFF2-40B4-BE49-F238E27FC236}">
                <a16:creationId xmlns:a16="http://schemas.microsoft.com/office/drawing/2014/main" id="{E1AD6917-64CB-4800-9036-0F799D8C58BB}"/>
              </a:ext>
            </a:extLst>
          </p:cNvPr>
          <p:cNvCxnSpPr>
            <a:cxnSpLocks/>
          </p:cNvCxnSpPr>
          <p:nvPr/>
        </p:nvCxnSpPr>
        <p:spPr>
          <a:xfrm>
            <a:off x="2404254" y="2461053"/>
            <a:ext cx="558809" cy="46668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09">
            <a:extLst>
              <a:ext uri="{FF2B5EF4-FFF2-40B4-BE49-F238E27FC236}">
                <a16:creationId xmlns:a16="http://schemas.microsoft.com/office/drawing/2014/main" id="{B2F9EB06-A92E-487A-BDDE-FD0115DCCD57}"/>
              </a:ext>
            </a:extLst>
          </p:cNvPr>
          <p:cNvCxnSpPr>
            <a:cxnSpLocks/>
          </p:cNvCxnSpPr>
          <p:nvPr/>
        </p:nvCxnSpPr>
        <p:spPr>
          <a:xfrm flipH="1">
            <a:off x="1155535" y="2461052"/>
            <a:ext cx="125865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Ovale 121">
            <a:extLst>
              <a:ext uri="{FF2B5EF4-FFF2-40B4-BE49-F238E27FC236}">
                <a16:creationId xmlns:a16="http://schemas.microsoft.com/office/drawing/2014/main" id="{39BC2B28-CA4C-446A-9A22-6297D45FF5D2}"/>
              </a:ext>
            </a:extLst>
          </p:cNvPr>
          <p:cNvSpPr/>
          <p:nvPr/>
        </p:nvSpPr>
        <p:spPr>
          <a:xfrm>
            <a:off x="3104064" y="2411467"/>
            <a:ext cx="1193115" cy="121070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3" name="Freeform 5">
            <a:extLst>
              <a:ext uri="{FF2B5EF4-FFF2-40B4-BE49-F238E27FC236}">
                <a16:creationId xmlns:a16="http://schemas.microsoft.com/office/drawing/2014/main" id="{C3E2535E-4E23-46F7-AE59-6B0734E85200}"/>
              </a:ext>
            </a:extLst>
          </p:cNvPr>
          <p:cNvSpPr>
            <a:spLocks noEditPoints="1"/>
          </p:cNvSpPr>
          <p:nvPr/>
        </p:nvSpPr>
        <p:spPr bwMode="auto">
          <a:xfrm>
            <a:off x="2802747" y="2112328"/>
            <a:ext cx="1804294" cy="1806360"/>
          </a:xfrm>
          <a:custGeom>
            <a:avLst/>
            <a:gdLst>
              <a:gd name="T0" fmla="*/ 320 w 349"/>
              <a:gd name="T1" fmla="*/ 91 h 350"/>
              <a:gd name="T2" fmla="*/ 337 w 349"/>
              <a:gd name="T3" fmla="*/ 115 h 350"/>
              <a:gd name="T4" fmla="*/ 323 w 349"/>
              <a:gd name="T5" fmla="*/ 133 h 350"/>
              <a:gd name="T6" fmla="*/ 318 w 349"/>
              <a:gd name="T7" fmla="*/ 157 h 350"/>
              <a:gd name="T8" fmla="*/ 338 w 349"/>
              <a:gd name="T9" fmla="*/ 177 h 350"/>
              <a:gd name="T10" fmla="*/ 344 w 349"/>
              <a:gd name="T11" fmla="*/ 208 h 350"/>
              <a:gd name="T12" fmla="*/ 322 w 349"/>
              <a:gd name="T13" fmla="*/ 217 h 350"/>
              <a:gd name="T14" fmla="*/ 306 w 349"/>
              <a:gd name="T15" fmla="*/ 236 h 350"/>
              <a:gd name="T16" fmla="*/ 317 w 349"/>
              <a:gd name="T17" fmla="*/ 260 h 350"/>
              <a:gd name="T18" fmla="*/ 307 w 349"/>
              <a:gd name="T19" fmla="*/ 286 h 350"/>
              <a:gd name="T20" fmla="*/ 279 w 349"/>
              <a:gd name="T21" fmla="*/ 283 h 350"/>
              <a:gd name="T22" fmla="*/ 258 w 349"/>
              <a:gd name="T23" fmla="*/ 294 h 350"/>
              <a:gd name="T24" fmla="*/ 256 w 349"/>
              <a:gd name="T25" fmla="*/ 321 h 350"/>
              <a:gd name="T26" fmla="*/ 233 w 349"/>
              <a:gd name="T27" fmla="*/ 337 h 350"/>
              <a:gd name="T28" fmla="*/ 212 w 349"/>
              <a:gd name="T29" fmla="*/ 322 h 350"/>
              <a:gd name="T30" fmla="*/ 187 w 349"/>
              <a:gd name="T31" fmla="*/ 320 h 350"/>
              <a:gd name="T32" fmla="*/ 171 w 349"/>
              <a:gd name="T33" fmla="*/ 343 h 350"/>
              <a:gd name="T34" fmla="*/ 140 w 349"/>
              <a:gd name="T35" fmla="*/ 346 h 350"/>
              <a:gd name="T36" fmla="*/ 133 w 349"/>
              <a:gd name="T37" fmla="*/ 324 h 350"/>
              <a:gd name="T38" fmla="*/ 113 w 349"/>
              <a:gd name="T39" fmla="*/ 308 h 350"/>
              <a:gd name="T40" fmla="*/ 87 w 349"/>
              <a:gd name="T41" fmla="*/ 321 h 350"/>
              <a:gd name="T42" fmla="*/ 61 w 349"/>
              <a:gd name="T43" fmla="*/ 307 h 350"/>
              <a:gd name="T44" fmla="*/ 65 w 349"/>
              <a:gd name="T45" fmla="*/ 283 h 350"/>
              <a:gd name="T46" fmla="*/ 53 w 349"/>
              <a:gd name="T47" fmla="*/ 258 h 350"/>
              <a:gd name="T48" fmla="*/ 28 w 349"/>
              <a:gd name="T49" fmla="*/ 255 h 350"/>
              <a:gd name="T50" fmla="*/ 8 w 349"/>
              <a:gd name="T51" fmla="*/ 233 h 350"/>
              <a:gd name="T52" fmla="*/ 25 w 349"/>
              <a:gd name="T53" fmla="*/ 211 h 350"/>
              <a:gd name="T54" fmla="*/ 28 w 349"/>
              <a:gd name="T55" fmla="*/ 189 h 350"/>
              <a:gd name="T56" fmla="*/ 7 w 349"/>
              <a:gd name="T57" fmla="*/ 170 h 350"/>
              <a:gd name="T58" fmla="*/ 2 w 349"/>
              <a:gd name="T59" fmla="*/ 142 h 350"/>
              <a:gd name="T60" fmla="*/ 28 w 349"/>
              <a:gd name="T61" fmla="*/ 131 h 350"/>
              <a:gd name="T62" fmla="*/ 41 w 349"/>
              <a:gd name="T63" fmla="*/ 113 h 350"/>
              <a:gd name="T64" fmla="*/ 29 w 349"/>
              <a:gd name="T65" fmla="*/ 88 h 350"/>
              <a:gd name="T66" fmla="*/ 39 w 349"/>
              <a:gd name="T67" fmla="*/ 62 h 350"/>
              <a:gd name="T68" fmla="*/ 66 w 349"/>
              <a:gd name="T69" fmla="*/ 65 h 350"/>
              <a:gd name="T70" fmla="*/ 79 w 349"/>
              <a:gd name="T71" fmla="*/ 62 h 350"/>
              <a:gd name="T72" fmla="*/ 97 w 349"/>
              <a:gd name="T73" fmla="*/ 17 h 350"/>
              <a:gd name="T74" fmla="*/ 124 w 349"/>
              <a:gd name="T75" fmla="*/ 13 h 350"/>
              <a:gd name="T76" fmla="*/ 148 w 349"/>
              <a:gd name="T77" fmla="*/ 31 h 350"/>
              <a:gd name="T78" fmla="*/ 172 w 349"/>
              <a:gd name="T79" fmla="*/ 21 h 350"/>
              <a:gd name="T80" fmla="*/ 187 w 349"/>
              <a:gd name="T81" fmla="*/ 0 h 350"/>
              <a:gd name="T82" fmla="*/ 214 w 349"/>
              <a:gd name="T83" fmla="*/ 11 h 350"/>
              <a:gd name="T84" fmla="*/ 225 w 349"/>
              <a:gd name="T85" fmla="*/ 38 h 350"/>
              <a:gd name="T86" fmla="*/ 248 w 349"/>
              <a:gd name="T87" fmla="*/ 40 h 350"/>
              <a:gd name="T88" fmla="*/ 273 w 349"/>
              <a:gd name="T89" fmla="*/ 31 h 350"/>
              <a:gd name="T90" fmla="*/ 288 w 349"/>
              <a:gd name="T91" fmla="*/ 55 h 350"/>
              <a:gd name="T92" fmla="*/ 283 w 349"/>
              <a:gd name="T93" fmla="*/ 76 h 350"/>
              <a:gd name="T94" fmla="*/ 301 w 349"/>
              <a:gd name="T95" fmla="*/ 94 h 350"/>
              <a:gd name="T96" fmla="*/ 62 w 349"/>
              <a:gd name="T97" fmla="*/ 174 h 350"/>
              <a:gd name="T98" fmla="*/ 285 w 349"/>
              <a:gd name="T99" fmla="*/ 174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9" h="350">
                <a:moveTo>
                  <a:pt x="301" y="94"/>
                </a:moveTo>
                <a:cubicBezTo>
                  <a:pt x="308" y="93"/>
                  <a:pt x="314" y="92"/>
                  <a:pt x="320" y="91"/>
                </a:cubicBezTo>
                <a:cubicBezTo>
                  <a:pt x="324" y="90"/>
                  <a:pt x="328" y="92"/>
                  <a:pt x="330" y="96"/>
                </a:cubicBezTo>
                <a:cubicBezTo>
                  <a:pt x="332" y="102"/>
                  <a:pt x="335" y="109"/>
                  <a:pt x="337" y="115"/>
                </a:cubicBezTo>
                <a:cubicBezTo>
                  <a:pt x="339" y="119"/>
                  <a:pt x="337" y="122"/>
                  <a:pt x="335" y="125"/>
                </a:cubicBezTo>
                <a:cubicBezTo>
                  <a:pt x="331" y="128"/>
                  <a:pt x="327" y="130"/>
                  <a:pt x="323" y="133"/>
                </a:cubicBezTo>
                <a:cubicBezTo>
                  <a:pt x="317" y="138"/>
                  <a:pt x="316" y="141"/>
                  <a:pt x="317" y="149"/>
                </a:cubicBezTo>
                <a:cubicBezTo>
                  <a:pt x="318" y="151"/>
                  <a:pt x="318" y="154"/>
                  <a:pt x="318" y="157"/>
                </a:cubicBezTo>
                <a:cubicBezTo>
                  <a:pt x="318" y="168"/>
                  <a:pt x="324" y="173"/>
                  <a:pt x="333" y="176"/>
                </a:cubicBezTo>
                <a:cubicBezTo>
                  <a:pt x="335" y="176"/>
                  <a:pt x="336" y="177"/>
                  <a:pt x="338" y="177"/>
                </a:cubicBezTo>
                <a:cubicBezTo>
                  <a:pt x="349" y="182"/>
                  <a:pt x="347" y="184"/>
                  <a:pt x="346" y="194"/>
                </a:cubicBezTo>
                <a:cubicBezTo>
                  <a:pt x="346" y="199"/>
                  <a:pt x="345" y="203"/>
                  <a:pt x="344" y="208"/>
                </a:cubicBezTo>
                <a:cubicBezTo>
                  <a:pt x="343" y="212"/>
                  <a:pt x="340" y="215"/>
                  <a:pt x="336" y="215"/>
                </a:cubicBezTo>
                <a:cubicBezTo>
                  <a:pt x="331" y="216"/>
                  <a:pt x="327" y="216"/>
                  <a:pt x="322" y="217"/>
                </a:cubicBezTo>
                <a:cubicBezTo>
                  <a:pt x="317" y="217"/>
                  <a:pt x="313" y="220"/>
                  <a:pt x="310" y="225"/>
                </a:cubicBezTo>
                <a:cubicBezTo>
                  <a:pt x="309" y="229"/>
                  <a:pt x="308" y="232"/>
                  <a:pt x="306" y="236"/>
                </a:cubicBezTo>
                <a:cubicBezTo>
                  <a:pt x="304" y="241"/>
                  <a:pt x="305" y="245"/>
                  <a:pt x="308" y="249"/>
                </a:cubicBezTo>
                <a:cubicBezTo>
                  <a:pt x="311" y="253"/>
                  <a:pt x="314" y="256"/>
                  <a:pt x="317" y="260"/>
                </a:cubicBezTo>
                <a:cubicBezTo>
                  <a:pt x="321" y="265"/>
                  <a:pt x="321" y="269"/>
                  <a:pt x="317" y="274"/>
                </a:cubicBezTo>
                <a:cubicBezTo>
                  <a:pt x="313" y="278"/>
                  <a:pt x="310" y="282"/>
                  <a:pt x="307" y="286"/>
                </a:cubicBezTo>
                <a:cubicBezTo>
                  <a:pt x="302" y="292"/>
                  <a:pt x="299" y="292"/>
                  <a:pt x="293" y="289"/>
                </a:cubicBezTo>
                <a:cubicBezTo>
                  <a:pt x="288" y="287"/>
                  <a:pt x="284" y="285"/>
                  <a:pt x="279" y="283"/>
                </a:cubicBezTo>
                <a:cubicBezTo>
                  <a:pt x="275" y="282"/>
                  <a:pt x="271" y="284"/>
                  <a:pt x="268" y="286"/>
                </a:cubicBezTo>
                <a:cubicBezTo>
                  <a:pt x="264" y="289"/>
                  <a:pt x="261" y="291"/>
                  <a:pt x="258" y="294"/>
                </a:cubicBezTo>
                <a:cubicBezTo>
                  <a:pt x="254" y="297"/>
                  <a:pt x="253" y="301"/>
                  <a:pt x="254" y="306"/>
                </a:cubicBezTo>
                <a:cubicBezTo>
                  <a:pt x="255" y="311"/>
                  <a:pt x="255" y="316"/>
                  <a:pt x="256" y="321"/>
                </a:cubicBezTo>
                <a:cubicBezTo>
                  <a:pt x="256" y="326"/>
                  <a:pt x="254" y="329"/>
                  <a:pt x="251" y="330"/>
                </a:cubicBezTo>
                <a:cubicBezTo>
                  <a:pt x="245" y="333"/>
                  <a:pt x="239" y="335"/>
                  <a:pt x="233" y="337"/>
                </a:cubicBezTo>
                <a:cubicBezTo>
                  <a:pt x="227" y="339"/>
                  <a:pt x="224" y="338"/>
                  <a:pt x="220" y="333"/>
                </a:cubicBezTo>
                <a:cubicBezTo>
                  <a:pt x="218" y="329"/>
                  <a:pt x="215" y="325"/>
                  <a:pt x="212" y="322"/>
                </a:cubicBezTo>
                <a:cubicBezTo>
                  <a:pt x="209" y="318"/>
                  <a:pt x="205" y="317"/>
                  <a:pt x="201" y="318"/>
                </a:cubicBezTo>
                <a:cubicBezTo>
                  <a:pt x="196" y="318"/>
                  <a:pt x="192" y="319"/>
                  <a:pt x="187" y="320"/>
                </a:cubicBezTo>
                <a:cubicBezTo>
                  <a:pt x="182" y="321"/>
                  <a:pt x="179" y="324"/>
                  <a:pt x="177" y="328"/>
                </a:cubicBezTo>
                <a:cubicBezTo>
                  <a:pt x="175" y="333"/>
                  <a:pt x="173" y="338"/>
                  <a:pt x="171" y="343"/>
                </a:cubicBezTo>
                <a:cubicBezTo>
                  <a:pt x="169" y="347"/>
                  <a:pt x="167" y="350"/>
                  <a:pt x="162" y="349"/>
                </a:cubicBezTo>
                <a:cubicBezTo>
                  <a:pt x="155" y="348"/>
                  <a:pt x="147" y="348"/>
                  <a:pt x="140" y="346"/>
                </a:cubicBezTo>
                <a:cubicBezTo>
                  <a:pt x="137" y="345"/>
                  <a:pt x="135" y="341"/>
                  <a:pt x="134" y="338"/>
                </a:cubicBezTo>
                <a:cubicBezTo>
                  <a:pt x="133" y="333"/>
                  <a:pt x="133" y="328"/>
                  <a:pt x="133" y="324"/>
                </a:cubicBezTo>
                <a:cubicBezTo>
                  <a:pt x="132" y="318"/>
                  <a:pt x="129" y="313"/>
                  <a:pt x="123" y="312"/>
                </a:cubicBezTo>
                <a:cubicBezTo>
                  <a:pt x="119" y="310"/>
                  <a:pt x="116" y="309"/>
                  <a:pt x="113" y="308"/>
                </a:cubicBezTo>
                <a:cubicBezTo>
                  <a:pt x="108" y="306"/>
                  <a:pt x="104" y="307"/>
                  <a:pt x="101" y="310"/>
                </a:cubicBezTo>
                <a:cubicBezTo>
                  <a:pt x="96" y="314"/>
                  <a:pt x="92" y="317"/>
                  <a:pt x="87" y="321"/>
                </a:cubicBezTo>
                <a:cubicBezTo>
                  <a:pt x="84" y="323"/>
                  <a:pt x="81" y="323"/>
                  <a:pt x="78" y="320"/>
                </a:cubicBezTo>
                <a:cubicBezTo>
                  <a:pt x="72" y="316"/>
                  <a:pt x="66" y="312"/>
                  <a:pt x="61" y="307"/>
                </a:cubicBezTo>
                <a:cubicBezTo>
                  <a:pt x="57" y="304"/>
                  <a:pt x="58" y="299"/>
                  <a:pt x="60" y="295"/>
                </a:cubicBezTo>
                <a:cubicBezTo>
                  <a:pt x="62" y="291"/>
                  <a:pt x="63" y="287"/>
                  <a:pt x="65" y="283"/>
                </a:cubicBezTo>
                <a:cubicBezTo>
                  <a:pt x="67" y="278"/>
                  <a:pt x="66" y="274"/>
                  <a:pt x="64" y="271"/>
                </a:cubicBezTo>
                <a:cubicBezTo>
                  <a:pt x="60" y="266"/>
                  <a:pt x="57" y="262"/>
                  <a:pt x="53" y="258"/>
                </a:cubicBezTo>
                <a:cubicBezTo>
                  <a:pt x="51" y="254"/>
                  <a:pt x="47" y="253"/>
                  <a:pt x="43" y="253"/>
                </a:cubicBezTo>
                <a:cubicBezTo>
                  <a:pt x="38" y="254"/>
                  <a:pt x="33" y="254"/>
                  <a:pt x="28" y="255"/>
                </a:cubicBezTo>
                <a:cubicBezTo>
                  <a:pt x="22" y="257"/>
                  <a:pt x="18" y="255"/>
                  <a:pt x="15" y="249"/>
                </a:cubicBezTo>
                <a:cubicBezTo>
                  <a:pt x="13" y="244"/>
                  <a:pt x="10" y="239"/>
                  <a:pt x="8" y="233"/>
                </a:cubicBezTo>
                <a:cubicBezTo>
                  <a:pt x="6" y="229"/>
                  <a:pt x="7" y="225"/>
                  <a:pt x="11" y="222"/>
                </a:cubicBezTo>
                <a:cubicBezTo>
                  <a:pt x="15" y="218"/>
                  <a:pt x="20" y="214"/>
                  <a:pt x="25" y="211"/>
                </a:cubicBezTo>
                <a:cubicBezTo>
                  <a:pt x="29" y="208"/>
                  <a:pt x="30" y="204"/>
                  <a:pt x="30" y="199"/>
                </a:cubicBezTo>
                <a:cubicBezTo>
                  <a:pt x="29" y="195"/>
                  <a:pt x="28" y="192"/>
                  <a:pt x="28" y="189"/>
                </a:cubicBezTo>
                <a:cubicBezTo>
                  <a:pt x="28" y="180"/>
                  <a:pt x="23" y="176"/>
                  <a:pt x="16" y="174"/>
                </a:cubicBezTo>
                <a:cubicBezTo>
                  <a:pt x="13" y="173"/>
                  <a:pt x="10" y="171"/>
                  <a:pt x="7" y="170"/>
                </a:cubicBezTo>
                <a:cubicBezTo>
                  <a:pt x="2" y="169"/>
                  <a:pt x="0" y="166"/>
                  <a:pt x="0" y="162"/>
                </a:cubicBezTo>
                <a:cubicBezTo>
                  <a:pt x="1" y="155"/>
                  <a:pt x="1" y="149"/>
                  <a:pt x="2" y="142"/>
                </a:cubicBezTo>
                <a:cubicBezTo>
                  <a:pt x="2" y="136"/>
                  <a:pt x="5" y="134"/>
                  <a:pt x="11" y="133"/>
                </a:cubicBezTo>
                <a:cubicBezTo>
                  <a:pt x="17" y="132"/>
                  <a:pt x="23" y="132"/>
                  <a:pt x="28" y="131"/>
                </a:cubicBezTo>
                <a:cubicBezTo>
                  <a:pt x="32" y="130"/>
                  <a:pt x="35" y="128"/>
                  <a:pt x="36" y="124"/>
                </a:cubicBezTo>
                <a:cubicBezTo>
                  <a:pt x="38" y="120"/>
                  <a:pt x="40" y="117"/>
                  <a:pt x="41" y="113"/>
                </a:cubicBezTo>
                <a:cubicBezTo>
                  <a:pt x="42" y="109"/>
                  <a:pt x="42" y="105"/>
                  <a:pt x="39" y="101"/>
                </a:cubicBezTo>
                <a:cubicBezTo>
                  <a:pt x="36" y="97"/>
                  <a:pt x="32" y="93"/>
                  <a:pt x="29" y="88"/>
                </a:cubicBezTo>
                <a:cubicBezTo>
                  <a:pt x="26" y="84"/>
                  <a:pt x="26" y="80"/>
                  <a:pt x="29" y="76"/>
                </a:cubicBezTo>
                <a:cubicBezTo>
                  <a:pt x="32" y="71"/>
                  <a:pt x="36" y="66"/>
                  <a:pt x="39" y="62"/>
                </a:cubicBezTo>
                <a:cubicBezTo>
                  <a:pt x="42" y="57"/>
                  <a:pt x="46" y="56"/>
                  <a:pt x="52" y="58"/>
                </a:cubicBezTo>
                <a:cubicBezTo>
                  <a:pt x="57" y="60"/>
                  <a:pt x="62" y="62"/>
                  <a:pt x="66" y="65"/>
                </a:cubicBezTo>
                <a:cubicBezTo>
                  <a:pt x="70" y="67"/>
                  <a:pt x="74" y="66"/>
                  <a:pt x="77" y="64"/>
                </a:cubicBezTo>
                <a:cubicBezTo>
                  <a:pt x="78" y="63"/>
                  <a:pt x="79" y="63"/>
                  <a:pt x="79" y="62"/>
                </a:cubicBezTo>
                <a:cubicBezTo>
                  <a:pt x="94" y="51"/>
                  <a:pt x="94" y="51"/>
                  <a:pt x="90" y="30"/>
                </a:cubicBezTo>
                <a:cubicBezTo>
                  <a:pt x="89" y="23"/>
                  <a:pt x="91" y="20"/>
                  <a:pt x="97" y="17"/>
                </a:cubicBezTo>
                <a:cubicBezTo>
                  <a:pt x="102" y="15"/>
                  <a:pt x="107" y="13"/>
                  <a:pt x="112" y="11"/>
                </a:cubicBezTo>
                <a:cubicBezTo>
                  <a:pt x="117" y="8"/>
                  <a:pt x="120" y="9"/>
                  <a:pt x="124" y="13"/>
                </a:cubicBezTo>
                <a:cubicBezTo>
                  <a:pt x="127" y="17"/>
                  <a:pt x="130" y="22"/>
                  <a:pt x="133" y="26"/>
                </a:cubicBezTo>
                <a:cubicBezTo>
                  <a:pt x="138" y="31"/>
                  <a:pt x="142" y="32"/>
                  <a:pt x="148" y="31"/>
                </a:cubicBezTo>
                <a:cubicBezTo>
                  <a:pt x="152" y="29"/>
                  <a:pt x="156" y="29"/>
                  <a:pt x="160" y="29"/>
                </a:cubicBezTo>
                <a:cubicBezTo>
                  <a:pt x="166" y="28"/>
                  <a:pt x="170" y="26"/>
                  <a:pt x="172" y="21"/>
                </a:cubicBezTo>
                <a:cubicBezTo>
                  <a:pt x="173" y="16"/>
                  <a:pt x="175" y="11"/>
                  <a:pt x="177" y="6"/>
                </a:cubicBezTo>
                <a:cubicBezTo>
                  <a:pt x="179" y="2"/>
                  <a:pt x="182" y="0"/>
                  <a:pt x="187" y="0"/>
                </a:cubicBezTo>
                <a:cubicBezTo>
                  <a:pt x="194" y="1"/>
                  <a:pt x="201" y="2"/>
                  <a:pt x="208" y="3"/>
                </a:cubicBezTo>
                <a:cubicBezTo>
                  <a:pt x="212" y="3"/>
                  <a:pt x="214" y="6"/>
                  <a:pt x="214" y="11"/>
                </a:cubicBezTo>
                <a:cubicBezTo>
                  <a:pt x="215" y="17"/>
                  <a:pt x="216" y="23"/>
                  <a:pt x="217" y="29"/>
                </a:cubicBezTo>
                <a:cubicBezTo>
                  <a:pt x="218" y="34"/>
                  <a:pt x="221" y="36"/>
                  <a:pt x="225" y="38"/>
                </a:cubicBezTo>
                <a:cubicBezTo>
                  <a:pt x="228" y="39"/>
                  <a:pt x="231" y="40"/>
                  <a:pt x="234" y="41"/>
                </a:cubicBezTo>
                <a:cubicBezTo>
                  <a:pt x="239" y="45"/>
                  <a:pt x="244" y="43"/>
                  <a:pt x="248" y="40"/>
                </a:cubicBezTo>
                <a:cubicBezTo>
                  <a:pt x="252" y="37"/>
                  <a:pt x="256" y="34"/>
                  <a:pt x="259" y="31"/>
                </a:cubicBezTo>
                <a:cubicBezTo>
                  <a:pt x="264" y="27"/>
                  <a:pt x="268" y="27"/>
                  <a:pt x="273" y="31"/>
                </a:cubicBezTo>
                <a:cubicBezTo>
                  <a:pt x="277" y="34"/>
                  <a:pt x="281" y="37"/>
                  <a:pt x="285" y="41"/>
                </a:cubicBezTo>
                <a:cubicBezTo>
                  <a:pt x="290" y="45"/>
                  <a:pt x="291" y="49"/>
                  <a:pt x="288" y="55"/>
                </a:cubicBezTo>
                <a:cubicBezTo>
                  <a:pt x="286" y="59"/>
                  <a:pt x="284" y="64"/>
                  <a:pt x="283" y="68"/>
                </a:cubicBezTo>
                <a:cubicBezTo>
                  <a:pt x="282" y="71"/>
                  <a:pt x="282" y="74"/>
                  <a:pt x="283" y="76"/>
                </a:cubicBezTo>
                <a:cubicBezTo>
                  <a:pt x="286" y="81"/>
                  <a:pt x="290" y="86"/>
                  <a:pt x="295" y="91"/>
                </a:cubicBezTo>
                <a:cubicBezTo>
                  <a:pt x="296" y="93"/>
                  <a:pt x="299" y="93"/>
                  <a:pt x="301" y="94"/>
                </a:cubicBezTo>
                <a:close/>
                <a:moveTo>
                  <a:pt x="174" y="63"/>
                </a:moveTo>
                <a:cubicBezTo>
                  <a:pt x="112" y="63"/>
                  <a:pt x="62" y="113"/>
                  <a:pt x="62" y="174"/>
                </a:cubicBezTo>
                <a:cubicBezTo>
                  <a:pt x="62" y="236"/>
                  <a:pt x="112" y="285"/>
                  <a:pt x="173" y="286"/>
                </a:cubicBezTo>
                <a:cubicBezTo>
                  <a:pt x="235" y="286"/>
                  <a:pt x="285" y="236"/>
                  <a:pt x="285" y="174"/>
                </a:cubicBezTo>
                <a:cubicBezTo>
                  <a:pt x="285" y="112"/>
                  <a:pt x="234" y="63"/>
                  <a:pt x="174" y="6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/>
          </a:p>
        </p:txBody>
      </p:sp>
      <p:sp>
        <p:nvSpPr>
          <p:cNvPr id="90" name="Freeform 5"/>
          <p:cNvSpPr>
            <a:spLocks noEditPoints="1"/>
          </p:cNvSpPr>
          <p:nvPr/>
        </p:nvSpPr>
        <p:spPr bwMode="auto">
          <a:xfrm>
            <a:off x="4653364" y="2391333"/>
            <a:ext cx="1319913" cy="1323662"/>
          </a:xfrm>
          <a:custGeom>
            <a:avLst/>
            <a:gdLst>
              <a:gd name="T0" fmla="*/ 320 w 349"/>
              <a:gd name="T1" fmla="*/ 91 h 350"/>
              <a:gd name="T2" fmla="*/ 337 w 349"/>
              <a:gd name="T3" fmla="*/ 115 h 350"/>
              <a:gd name="T4" fmla="*/ 323 w 349"/>
              <a:gd name="T5" fmla="*/ 133 h 350"/>
              <a:gd name="T6" fmla="*/ 318 w 349"/>
              <a:gd name="T7" fmla="*/ 157 h 350"/>
              <a:gd name="T8" fmla="*/ 338 w 349"/>
              <a:gd name="T9" fmla="*/ 177 h 350"/>
              <a:gd name="T10" fmla="*/ 344 w 349"/>
              <a:gd name="T11" fmla="*/ 208 h 350"/>
              <a:gd name="T12" fmla="*/ 322 w 349"/>
              <a:gd name="T13" fmla="*/ 217 h 350"/>
              <a:gd name="T14" fmla="*/ 306 w 349"/>
              <a:gd name="T15" fmla="*/ 236 h 350"/>
              <a:gd name="T16" fmla="*/ 317 w 349"/>
              <a:gd name="T17" fmla="*/ 260 h 350"/>
              <a:gd name="T18" fmla="*/ 307 w 349"/>
              <a:gd name="T19" fmla="*/ 286 h 350"/>
              <a:gd name="T20" fmla="*/ 279 w 349"/>
              <a:gd name="T21" fmla="*/ 283 h 350"/>
              <a:gd name="T22" fmla="*/ 258 w 349"/>
              <a:gd name="T23" fmla="*/ 294 h 350"/>
              <a:gd name="T24" fmla="*/ 256 w 349"/>
              <a:gd name="T25" fmla="*/ 321 h 350"/>
              <a:gd name="T26" fmla="*/ 233 w 349"/>
              <a:gd name="T27" fmla="*/ 337 h 350"/>
              <a:gd name="T28" fmla="*/ 212 w 349"/>
              <a:gd name="T29" fmla="*/ 322 h 350"/>
              <a:gd name="T30" fmla="*/ 187 w 349"/>
              <a:gd name="T31" fmla="*/ 320 h 350"/>
              <a:gd name="T32" fmla="*/ 171 w 349"/>
              <a:gd name="T33" fmla="*/ 343 h 350"/>
              <a:gd name="T34" fmla="*/ 140 w 349"/>
              <a:gd name="T35" fmla="*/ 346 h 350"/>
              <a:gd name="T36" fmla="*/ 133 w 349"/>
              <a:gd name="T37" fmla="*/ 324 h 350"/>
              <a:gd name="T38" fmla="*/ 113 w 349"/>
              <a:gd name="T39" fmla="*/ 308 h 350"/>
              <a:gd name="T40" fmla="*/ 87 w 349"/>
              <a:gd name="T41" fmla="*/ 321 h 350"/>
              <a:gd name="T42" fmla="*/ 61 w 349"/>
              <a:gd name="T43" fmla="*/ 307 h 350"/>
              <a:gd name="T44" fmla="*/ 65 w 349"/>
              <a:gd name="T45" fmla="*/ 283 h 350"/>
              <a:gd name="T46" fmla="*/ 53 w 349"/>
              <a:gd name="T47" fmla="*/ 258 h 350"/>
              <a:gd name="T48" fmla="*/ 28 w 349"/>
              <a:gd name="T49" fmla="*/ 255 h 350"/>
              <a:gd name="T50" fmla="*/ 8 w 349"/>
              <a:gd name="T51" fmla="*/ 233 h 350"/>
              <a:gd name="T52" fmla="*/ 25 w 349"/>
              <a:gd name="T53" fmla="*/ 211 h 350"/>
              <a:gd name="T54" fmla="*/ 28 w 349"/>
              <a:gd name="T55" fmla="*/ 189 h 350"/>
              <a:gd name="T56" fmla="*/ 7 w 349"/>
              <a:gd name="T57" fmla="*/ 170 h 350"/>
              <a:gd name="T58" fmla="*/ 2 w 349"/>
              <a:gd name="T59" fmla="*/ 142 h 350"/>
              <a:gd name="T60" fmla="*/ 28 w 349"/>
              <a:gd name="T61" fmla="*/ 131 h 350"/>
              <a:gd name="T62" fmla="*/ 41 w 349"/>
              <a:gd name="T63" fmla="*/ 113 h 350"/>
              <a:gd name="T64" fmla="*/ 29 w 349"/>
              <a:gd name="T65" fmla="*/ 88 h 350"/>
              <a:gd name="T66" fmla="*/ 39 w 349"/>
              <a:gd name="T67" fmla="*/ 62 h 350"/>
              <a:gd name="T68" fmla="*/ 66 w 349"/>
              <a:gd name="T69" fmla="*/ 65 h 350"/>
              <a:gd name="T70" fmla="*/ 79 w 349"/>
              <a:gd name="T71" fmla="*/ 62 h 350"/>
              <a:gd name="T72" fmla="*/ 97 w 349"/>
              <a:gd name="T73" fmla="*/ 17 h 350"/>
              <a:gd name="T74" fmla="*/ 124 w 349"/>
              <a:gd name="T75" fmla="*/ 13 h 350"/>
              <a:gd name="T76" fmla="*/ 148 w 349"/>
              <a:gd name="T77" fmla="*/ 31 h 350"/>
              <a:gd name="T78" fmla="*/ 172 w 349"/>
              <a:gd name="T79" fmla="*/ 21 h 350"/>
              <a:gd name="T80" fmla="*/ 187 w 349"/>
              <a:gd name="T81" fmla="*/ 0 h 350"/>
              <a:gd name="T82" fmla="*/ 214 w 349"/>
              <a:gd name="T83" fmla="*/ 11 h 350"/>
              <a:gd name="T84" fmla="*/ 225 w 349"/>
              <a:gd name="T85" fmla="*/ 38 h 350"/>
              <a:gd name="T86" fmla="*/ 248 w 349"/>
              <a:gd name="T87" fmla="*/ 40 h 350"/>
              <a:gd name="T88" fmla="*/ 273 w 349"/>
              <a:gd name="T89" fmla="*/ 31 h 350"/>
              <a:gd name="T90" fmla="*/ 288 w 349"/>
              <a:gd name="T91" fmla="*/ 55 h 350"/>
              <a:gd name="T92" fmla="*/ 283 w 349"/>
              <a:gd name="T93" fmla="*/ 76 h 350"/>
              <a:gd name="T94" fmla="*/ 301 w 349"/>
              <a:gd name="T95" fmla="*/ 94 h 350"/>
              <a:gd name="T96" fmla="*/ 62 w 349"/>
              <a:gd name="T97" fmla="*/ 174 h 350"/>
              <a:gd name="T98" fmla="*/ 285 w 349"/>
              <a:gd name="T99" fmla="*/ 174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9" h="350">
                <a:moveTo>
                  <a:pt x="301" y="94"/>
                </a:moveTo>
                <a:cubicBezTo>
                  <a:pt x="308" y="93"/>
                  <a:pt x="314" y="92"/>
                  <a:pt x="320" y="91"/>
                </a:cubicBezTo>
                <a:cubicBezTo>
                  <a:pt x="324" y="90"/>
                  <a:pt x="328" y="92"/>
                  <a:pt x="330" y="96"/>
                </a:cubicBezTo>
                <a:cubicBezTo>
                  <a:pt x="332" y="102"/>
                  <a:pt x="335" y="109"/>
                  <a:pt x="337" y="115"/>
                </a:cubicBezTo>
                <a:cubicBezTo>
                  <a:pt x="339" y="119"/>
                  <a:pt x="337" y="122"/>
                  <a:pt x="335" y="125"/>
                </a:cubicBezTo>
                <a:cubicBezTo>
                  <a:pt x="331" y="128"/>
                  <a:pt x="327" y="130"/>
                  <a:pt x="323" y="133"/>
                </a:cubicBezTo>
                <a:cubicBezTo>
                  <a:pt x="317" y="138"/>
                  <a:pt x="316" y="141"/>
                  <a:pt x="317" y="149"/>
                </a:cubicBezTo>
                <a:cubicBezTo>
                  <a:pt x="318" y="151"/>
                  <a:pt x="318" y="154"/>
                  <a:pt x="318" y="157"/>
                </a:cubicBezTo>
                <a:cubicBezTo>
                  <a:pt x="318" y="168"/>
                  <a:pt x="324" y="173"/>
                  <a:pt x="333" y="176"/>
                </a:cubicBezTo>
                <a:cubicBezTo>
                  <a:pt x="335" y="176"/>
                  <a:pt x="336" y="177"/>
                  <a:pt x="338" y="177"/>
                </a:cubicBezTo>
                <a:cubicBezTo>
                  <a:pt x="349" y="182"/>
                  <a:pt x="347" y="184"/>
                  <a:pt x="346" y="194"/>
                </a:cubicBezTo>
                <a:cubicBezTo>
                  <a:pt x="346" y="199"/>
                  <a:pt x="345" y="203"/>
                  <a:pt x="344" y="208"/>
                </a:cubicBezTo>
                <a:cubicBezTo>
                  <a:pt x="343" y="212"/>
                  <a:pt x="340" y="215"/>
                  <a:pt x="336" y="215"/>
                </a:cubicBezTo>
                <a:cubicBezTo>
                  <a:pt x="331" y="216"/>
                  <a:pt x="327" y="216"/>
                  <a:pt x="322" y="217"/>
                </a:cubicBezTo>
                <a:cubicBezTo>
                  <a:pt x="317" y="217"/>
                  <a:pt x="313" y="220"/>
                  <a:pt x="310" y="225"/>
                </a:cubicBezTo>
                <a:cubicBezTo>
                  <a:pt x="309" y="229"/>
                  <a:pt x="308" y="232"/>
                  <a:pt x="306" y="236"/>
                </a:cubicBezTo>
                <a:cubicBezTo>
                  <a:pt x="304" y="241"/>
                  <a:pt x="305" y="245"/>
                  <a:pt x="308" y="249"/>
                </a:cubicBezTo>
                <a:cubicBezTo>
                  <a:pt x="311" y="253"/>
                  <a:pt x="314" y="256"/>
                  <a:pt x="317" y="260"/>
                </a:cubicBezTo>
                <a:cubicBezTo>
                  <a:pt x="321" y="265"/>
                  <a:pt x="321" y="269"/>
                  <a:pt x="317" y="274"/>
                </a:cubicBezTo>
                <a:cubicBezTo>
                  <a:pt x="313" y="278"/>
                  <a:pt x="310" y="282"/>
                  <a:pt x="307" y="286"/>
                </a:cubicBezTo>
                <a:cubicBezTo>
                  <a:pt x="302" y="292"/>
                  <a:pt x="299" y="292"/>
                  <a:pt x="293" y="289"/>
                </a:cubicBezTo>
                <a:cubicBezTo>
                  <a:pt x="288" y="287"/>
                  <a:pt x="284" y="285"/>
                  <a:pt x="279" y="283"/>
                </a:cubicBezTo>
                <a:cubicBezTo>
                  <a:pt x="275" y="282"/>
                  <a:pt x="271" y="284"/>
                  <a:pt x="268" y="286"/>
                </a:cubicBezTo>
                <a:cubicBezTo>
                  <a:pt x="264" y="289"/>
                  <a:pt x="261" y="291"/>
                  <a:pt x="258" y="294"/>
                </a:cubicBezTo>
                <a:cubicBezTo>
                  <a:pt x="254" y="297"/>
                  <a:pt x="253" y="301"/>
                  <a:pt x="254" y="306"/>
                </a:cubicBezTo>
                <a:cubicBezTo>
                  <a:pt x="255" y="311"/>
                  <a:pt x="255" y="316"/>
                  <a:pt x="256" y="321"/>
                </a:cubicBezTo>
                <a:cubicBezTo>
                  <a:pt x="256" y="326"/>
                  <a:pt x="254" y="329"/>
                  <a:pt x="251" y="330"/>
                </a:cubicBezTo>
                <a:cubicBezTo>
                  <a:pt x="245" y="333"/>
                  <a:pt x="239" y="335"/>
                  <a:pt x="233" y="337"/>
                </a:cubicBezTo>
                <a:cubicBezTo>
                  <a:pt x="227" y="339"/>
                  <a:pt x="224" y="338"/>
                  <a:pt x="220" y="333"/>
                </a:cubicBezTo>
                <a:cubicBezTo>
                  <a:pt x="218" y="329"/>
                  <a:pt x="215" y="325"/>
                  <a:pt x="212" y="322"/>
                </a:cubicBezTo>
                <a:cubicBezTo>
                  <a:pt x="209" y="318"/>
                  <a:pt x="205" y="317"/>
                  <a:pt x="201" y="318"/>
                </a:cubicBezTo>
                <a:cubicBezTo>
                  <a:pt x="196" y="318"/>
                  <a:pt x="192" y="319"/>
                  <a:pt x="187" y="320"/>
                </a:cubicBezTo>
                <a:cubicBezTo>
                  <a:pt x="182" y="321"/>
                  <a:pt x="179" y="324"/>
                  <a:pt x="177" y="328"/>
                </a:cubicBezTo>
                <a:cubicBezTo>
                  <a:pt x="175" y="333"/>
                  <a:pt x="173" y="338"/>
                  <a:pt x="171" y="343"/>
                </a:cubicBezTo>
                <a:cubicBezTo>
                  <a:pt x="169" y="347"/>
                  <a:pt x="167" y="350"/>
                  <a:pt x="162" y="349"/>
                </a:cubicBezTo>
                <a:cubicBezTo>
                  <a:pt x="155" y="348"/>
                  <a:pt x="147" y="348"/>
                  <a:pt x="140" y="346"/>
                </a:cubicBezTo>
                <a:cubicBezTo>
                  <a:pt x="137" y="345"/>
                  <a:pt x="135" y="341"/>
                  <a:pt x="134" y="338"/>
                </a:cubicBezTo>
                <a:cubicBezTo>
                  <a:pt x="133" y="333"/>
                  <a:pt x="133" y="328"/>
                  <a:pt x="133" y="324"/>
                </a:cubicBezTo>
                <a:cubicBezTo>
                  <a:pt x="132" y="318"/>
                  <a:pt x="129" y="313"/>
                  <a:pt x="123" y="312"/>
                </a:cubicBezTo>
                <a:cubicBezTo>
                  <a:pt x="119" y="310"/>
                  <a:pt x="116" y="309"/>
                  <a:pt x="113" y="308"/>
                </a:cubicBezTo>
                <a:cubicBezTo>
                  <a:pt x="108" y="306"/>
                  <a:pt x="104" y="307"/>
                  <a:pt x="101" y="310"/>
                </a:cubicBezTo>
                <a:cubicBezTo>
                  <a:pt x="96" y="314"/>
                  <a:pt x="92" y="317"/>
                  <a:pt x="87" y="321"/>
                </a:cubicBezTo>
                <a:cubicBezTo>
                  <a:pt x="84" y="323"/>
                  <a:pt x="81" y="323"/>
                  <a:pt x="78" y="320"/>
                </a:cubicBezTo>
                <a:cubicBezTo>
                  <a:pt x="72" y="316"/>
                  <a:pt x="66" y="312"/>
                  <a:pt x="61" y="307"/>
                </a:cubicBezTo>
                <a:cubicBezTo>
                  <a:pt x="57" y="304"/>
                  <a:pt x="58" y="299"/>
                  <a:pt x="60" y="295"/>
                </a:cubicBezTo>
                <a:cubicBezTo>
                  <a:pt x="62" y="291"/>
                  <a:pt x="63" y="287"/>
                  <a:pt x="65" y="283"/>
                </a:cubicBezTo>
                <a:cubicBezTo>
                  <a:pt x="67" y="278"/>
                  <a:pt x="66" y="274"/>
                  <a:pt x="64" y="271"/>
                </a:cubicBezTo>
                <a:cubicBezTo>
                  <a:pt x="60" y="266"/>
                  <a:pt x="57" y="262"/>
                  <a:pt x="53" y="258"/>
                </a:cubicBezTo>
                <a:cubicBezTo>
                  <a:pt x="51" y="254"/>
                  <a:pt x="47" y="253"/>
                  <a:pt x="43" y="253"/>
                </a:cubicBezTo>
                <a:cubicBezTo>
                  <a:pt x="38" y="254"/>
                  <a:pt x="33" y="254"/>
                  <a:pt x="28" y="255"/>
                </a:cubicBezTo>
                <a:cubicBezTo>
                  <a:pt x="22" y="257"/>
                  <a:pt x="18" y="255"/>
                  <a:pt x="15" y="249"/>
                </a:cubicBezTo>
                <a:cubicBezTo>
                  <a:pt x="13" y="244"/>
                  <a:pt x="10" y="239"/>
                  <a:pt x="8" y="233"/>
                </a:cubicBezTo>
                <a:cubicBezTo>
                  <a:pt x="6" y="229"/>
                  <a:pt x="7" y="225"/>
                  <a:pt x="11" y="222"/>
                </a:cubicBezTo>
                <a:cubicBezTo>
                  <a:pt x="15" y="218"/>
                  <a:pt x="20" y="214"/>
                  <a:pt x="25" y="211"/>
                </a:cubicBezTo>
                <a:cubicBezTo>
                  <a:pt x="29" y="208"/>
                  <a:pt x="30" y="204"/>
                  <a:pt x="30" y="199"/>
                </a:cubicBezTo>
                <a:cubicBezTo>
                  <a:pt x="29" y="195"/>
                  <a:pt x="28" y="192"/>
                  <a:pt x="28" y="189"/>
                </a:cubicBezTo>
                <a:cubicBezTo>
                  <a:pt x="28" y="180"/>
                  <a:pt x="23" y="176"/>
                  <a:pt x="16" y="174"/>
                </a:cubicBezTo>
                <a:cubicBezTo>
                  <a:pt x="13" y="173"/>
                  <a:pt x="10" y="171"/>
                  <a:pt x="7" y="170"/>
                </a:cubicBezTo>
                <a:cubicBezTo>
                  <a:pt x="2" y="169"/>
                  <a:pt x="0" y="166"/>
                  <a:pt x="0" y="162"/>
                </a:cubicBezTo>
                <a:cubicBezTo>
                  <a:pt x="1" y="155"/>
                  <a:pt x="1" y="149"/>
                  <a:pt x="2" y="142"/>
                </a:cubicBezTo>
                <a:cubicBezTo>
                  <a:pt x="2" y="136"/>
                  <a:pt x="5" y="134"/>
                  <a:pt x="11" y="133"/>
                </a:cubicBezTo>
                <a:cubicBezTo>
                  <a:pt x="17" y="132"/>
                  <a:pt x="23" y="132"/>
                  <a:pt x="28" y="131"/>
                </a:cubicBezTo>
                <a:cubicBezTo>
                  <a:pt x="32" y="130"/>
                  <a:pt x="35" y="128"/>
                  <a:pt x="36" y="124"/>
                </a:cubicBezTo>
                <a:cubicBezTo>
                  <a:pt x="38" y="120"/>
                  <a:pt x="40" y="117"/>
                  <a:pt x="41" y="113"/>
                </a:cubicBezTo>
                <a:cubicBezTo>
                  <a:pt x="42" y="109"/>
                  <a:pt x="42" y="105"/>
                  <a:pt x="39" y="101"/>
                </a:cubicBezTo>
                <a:cubicBezTo>
                  <a:pt x="36" y="97"/>
                  <a:pt x="32" y="93"/>
                  <a:pt x="29" y="88"/>
                </a:cubicBezTo>
                <a:cubicBezTo>
                  <a:pt x="26" y="84"/>
                  <a:pt x="26" y="80"/>
                  <a:pt x="29" y="76"/>
                </a:cubicBezTo>
                <a:cubicBezTo>
                  <a:pt x="32" y="71"/>
                  <a:pt x="36" y="66"/>
                  <a:pt x="39" y="62"/>
                </a:cubicBezTo>
                <a:cubicBezTo>
                  <a:pt x="42" y="57"/>
                  <a:pt x="46" y="56"/>
                  <a:pt x="52" y="58"/>
                </a:cubicBezTo>
                <a:cubicBezTo>
                  <a:pt x="57" y="60"/>
                  <a:pt x="62" y="62"/>
                  <a:pt x="66" y="65"/>
                </a:cubicBezTo>
                <a:cubicBezTo>
                  <a:pt x="70" y="67"/>
                  <a:pt x="74" y="66"/>
                  <a:pt x="77" y="64"/>
                </a:cubicBezTo>
                <a:cubicBezTo>
                  <a:pt x="78" y="63"/>
                  <a:pt x="79" y="63"/>
                  <a:pt x="79" y="62"/>
                </a:cubicBezTo>
                <a:cubicBezTo>
                  <a:pt x="94" y="51"/>
                  <a:pt x="94" y="51"/>
                  <a:pt x="90" y="30"/>
                </a:cubicBezTo>
                <a:cubicBezTo>
                  <a:pt x="89" y="23"/>
                  <a:pt x="91" y="20"/>
                  <a:pt x="97" y="17"/>
                </a:cubicBezTo>
                <a:cubicBezTo>
                  <a:pt x="102" y="15"/>
                  <a:pt x="107" y="13"/>
                  <a:pt x="112" y="11"/>
                </a:cubicBezTo>
                <a:cubicBezTo>
                  <a:pt x="117" y="8"/>
                  <a:pt x="120" y="9"/>
                  <a:pt x="124" y="13"/>
                </a:cubicBezTo>
                <a:cubicBezTo>
                  <a:pt x="127" y="17"/>
                  <a:pt x="130" y="22"/>
                  <a:pt x="133" y="26"/>
                </a:cubicBezTo>
                <a:cubicBezTo>
                  <a:pt x="138" y="31"/>
                  <a:pt x="142" y="32"/>
                  <a:pt x="148" y="31"/>
                </a:cubicBezTo>
                <a:cubicBezTo>
                  <a:pt x="152" y="29"/>
                  <a:pt x="156" y="29"/>
                  <a:pt x="160" y="29"/>
                </a:cubicBezTo>
                <a:cubicBezTo>
                  <a:pt x="166" y="28"/>
                  <a:pt x="170" y="26"/>
                  <a:pt x="172" y="21"/>
                </a:cubicBezTo>
                <a:cubicBezTo>
                  <a:pt x="173" y="16"/>
                  <a:pt x="175" y="11"/>
                  <a:pt x="177" y="6"/>
                </a:cubicBezTo>
                <a:cubicBezTo>
                  <a:pt x="179" y="2"/>
                  <a:pt x="182" y="0"/>
                  <a:pt x="187" y="0"/>
                </a:cubicBezTo>
                <a:cubicBezTo>
                  <a:pt x="194" y="1"/>
                  <a:pt x="201" y="2"/>
                  <a:pt x="208" y="3"/>
                </a:cubicBezTo>
                <a:cubicBezTo>
                  <a:pt x="212" y="3"/>
                  <a:pt x="214" y="6"/>
                  <a:pt x="214" y="11"/>
                </a:cubicBezTo>
                <a:cubicBezTo>
                  <a:pt x="215" y="17"/>
                  <a:pt x="216" y="23"/>
                  <a:pt x="217" y="29"/>
                </a:cubicBezTo>
                <a:cubicBezTo>
                  <a:pt x="218" y="34"/>
                  <a:pt x="221" y="36"/>
                  <a:pt x="225" y="38"/>
                </a:cubicBezTo>
                <a:cubicBezTo>
                  <a:pt x="228" y="39"/>
                  <a:pt x="231" y="40"/>
                  <a:pt x="234" y="41"/>
                </a:cubicBezTo>
                <a:cubicBezTo>
                  <a:pt x="239" y="45"/>
                  <a:pt x="244" y="43"/>
                  <a:pt x="248" y="40"/>
                </a:cubicBezTo>
                <a:cubicBezTo>
                  <a:pt x="252" y="37"/>
                  <a:pt x="256" y="34"/>
                  <a:pt x="259" y="31"/>
                </a:cubicBezTo>
                <a:cubicBezTo>
                  <a:pt x="264" y="27"/>
                  <a:pt x="268" y="27"/>
                  <a:pt x="273" y="31"/>
                </a:cubicBezTo>
                <a:cubicBezTo>
                  <a:pt x="277" y="34"/>
                  <a:pt x="281" y="37"/>
                  <a:pt x="285" y="41"/>
                </a:cubicBezTo>
                <a:cubicBezTo>
                  <a:pt x="290" y="45"/>
                  <a:pt x="291" y="49"/>
                  <a:pt x="288" y="55"/>
                </a:cubicBezTo>
                <a:cubicBezTo>
                  <a:pt x="286" y="59"/>
                  <a:pt x="284" y="64"/>
                  <a:pt x="283" y="68"/>
                </a:cubicBezTo>
                <a:cubicBezTo>
                  <a:pt x="282" y="71"/>
                  <a:pt x="282" y="74"/>
                  <a:pt x="283" y="76"/>
                </a:cubicBezTo>
                <a:cubicBezTo>
                  <a:pt x="286" y="81"/>
                  <a:pt x="290" y="86"/>
                  <a:pt x="295" y="91"/>
                </a:cubicBezTo>
                <a:cubicBezTo>
                  <a:pt x="296" y="93"/>
                  <a:pt x="299" y="93"/>
                  <a:pt x="301" y="94"/>
                </a:cubicBezTo>
                <a:close/>
                <a:moveTo>
                  <a:pt x="174" y="63"/>
                </a:moveTo>
                <a:cubicBezTo>
                  <a:pt x="112" y="63"/>
                  <a:pt x="62" y="113"/>
                  <a:pt x="62" y="174"/>
                </a:cubicBezTo>
                <a:cubicBezTo>
                  <a:pt x="62" y="236"/>
                  <a:pt x="112" y="285"/>
                  <a:pt x="173" y="286"/>
                </a:cubicBezTo>
                <a:cubicBezTo>
                  <a:pt x="235" y="286"/>
                  <a:pt x="285" y="236"/>
                  <a:pt x="285" y="174"/>
                </a:cubicBezTo>
                <a:cubicBezTo>
                  <a:pt x="285" y="112"/>
                  <a:pt x="234" y="63"/>
                  <a:pt x="174" y="6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 dirty="0"/>
          </a:p>
        </p:txBody>
      </p:sp>
      <p:sp>
        <p:nvSpPr>
          <p:cNvPr id="2" name="Freeform 5">
            <a:extLst>
              <a:ext uri="{FF2B5EF4-FFF2-40B4-BE49-F238E27FC236}">
                <a16:creationId xmlns:a16="http://schemas.microsoft.com/office/drawing/2014/main" id="{1DA901A2-90BF-4917-B997-80D40CB4E9DE}"/>
              </a:ext>
            </a:extLst>
          </p:cNvPr>
          <p:cNvSpPr>
            <a:spLocks noEditPoints="1"/>
          </p:cNvSpPr>
          <p:nvPr/>
        </p:nvSpPr>
        <p:spPr bwMode="auto">
          <a:xfrm>
            <a:off x="4350387" y="1677170"/>
            <a:ext cx="781457" cy="758304"/>
          </a:xfrm>
          <a:custGeom>
            <a:avLst/>
            <a:gdLst>
              <a:gd name="T0" fmla="*/ 320 w 349"/>
              <a:gd name="T1" fmla="*/ 91 h 350"/>
              <a:gd name="T2" fmla="*/ 337 w 349"/>
              <a:gd name="T3" fmla="*/ 115 h 350"/>
              <a:gd name="T4" fmla="*/ 323 w 349"/>
              <a:gd name="T5" fmla="*/ 133 h 350"/>
              <a:gd name="T6" fmla="*/ 318 w 349"/>
              <a:gd name="T7" fmla="*/ 157 h 350"/>
              <a:gd name="T8" fmla="*/ 338 w 349"/>
              <a:gd name="T9" fmla="*/ 177 h 350"/>
              <a:gd name="T10" fmla="*/ 344 w 349"/>
              <a:gd name="T11" fmla="*/ 208 h 350"/>
              <a:gd name="T12" fmla="*/ 322 w 349"/>
              <a:gd name="T13" fmla="*/ 217 h 350"/>
              <a:gd name="T14" fmla="*/ 306 w 349"/>
              <a:gd name="T15" fmla="*/ 236 h 350"/>
              <a:gd name="T16" fmla="*/ 317 w 349"/>
              <a:gd name="T17" fmla="*/ 260 h 350"/>
              <a:gd name="T18" fmla="*/ 307 w 349"/>
              <a:gd name="T19" fmla="*/ 286 h 350"/>
              <a:gd name="T20" fmla="*/ 279 w 349"/>
              <a:gd name="T21" fmla="*/ 283 h 350"/>
              <a:gd name="T22" fmla="*/ 258 w 349"/>
              <a:gd name="T23" fmla="*/ 294 h 350"/>
              <a:gd name="T24" fmla="*/ 256 w 349"/>
              <a:gd name="T25" fmla="*/ 321 h 350"/>
              <a:gd name="T26" fmla="*/ 233 w 349"/>
              <a:gd name="T27" fmla="*/ 337 h 350"/>
              <a:gd name="T28" fmla="*/ 212 w 349"/>
              <a:gd name="T29" fmla="*/ 322 h 350"/>
              <a:gd name="T30" fmla="*/ 187 w 349"/>
              <a:gd name="T31" fmla="*/ 320 h 350"/>
              <a:gd name="T32" fmla="*/ 171 w 349"/>
              <a:gd name="T33" fmla="*/ 343 h 350"/>
              <a:gd name="T34" fmla="*/ 140 w 349"/>
              <a:gd name="T35" fmla="*/ 346 h 350"/>
              <a:gd name="T36" fmla="*/ 133 w 349"/>
              <a:gd name="T37" fmla="*/ 324 h 350"/>
              <a:gd name="T38" fmla="*/ 113 w 349"/>
              <a:gd name="T39" fmla="*/ 308 h 350"/>
              <a:gd name="T40" fmla="*/ 87 w 349"/>
              <a:gd name="T41" fmla="*/ 321 h 350"/>
              <a:gd name="T42" fmla="*/ 61 w 349"/>
              <a:gd name="T43" fmla="*/ 307 h 350"/>
              <a:gd name="T44" fmla="*/ 65 w 349"/>
              <a:gd name="T45" fmla="*/ 283 h 350"/>
              <a:gd name="T46" fmla="*/ 53 w 349"/>
              <a:gd name="T47" fmla="*/ 258 h 350"/>
              <a:gd name="T48" fmla="*/ 28 w 349"/>
              <a:gd name="T49" fmla="*/ 255 h 350"/>
              <a:gd name="T50" fmla="*/ 8 w 349"/>
              <a:gd name="T51" fmla="*/ 233 h 350"/>
              <a:gd name="T52" fmla="*/ 25 w 349"/>
              <a:gd name="T53" fmla="*/ 211 h 350"/>
              <a:gd name="T54" fmla="*/ 28 w 349"/>
              <a:gd name="T55" fmla="*/ 189 h 350"/>
              <a:gd name="T56" fmla="*/ 7 w 349"/>
              <a:gd name="T57" fmla="*/ 170 h 350"/>
              <a:gd name="T58" fmla="*/ 2 w 349"/>
              <a:gd name="T59" fmla="*/ 142 h 350"/>
              <a:gd name="T60" fmla="*/ 28 w 349"/>
              <a:gd name="T61" fmla="*/ 131 h 350"/>
              <a:gd name="T62" fmla="*/ 41 w 349"/>
              <a:gd name="T63" fmla="*/ 113 h 350"/>
              <a:gd name="T64" fmla="*/ 29 w 349"/>
              <a:gd name="T65" fmla="*/ 88 h 350"/>
              <a:gd name="T66" fmla="*/ 39 w 349"/>
              <a:gd name="T67" fmla="*/ 62 h 350"/>
              <a:gd name="T68" fmla="*/ 66 w 349"/>
              <a:gd name="T69" fmla="*/ 65 h 350"/>
              <a:gd name="T70" fmla="*/ 79 w 349"/>
              <a:gd name="T71" fmla="*/ 62 h 350"/>
              <a:gd name="T72" fmla="*/ 97 w 349"/>
              <a:gd name="T73" fmla="*/ 17 h 350"/>
              <a:gd name="T74" fmla="*/ 124 w 349"/>
              <a:gd name="T75" fmla="*/ 13 h 350"/>
              <a:gd name="T76" fmla="*/ 148 w 349"/>
              <a:gd name="T77" fmla="*/ 31 h 350"/>
              <a:gd name="T78" fmla="*/ 172 w 349"/>
              <a:gd name="T79" fmla="*/ 21 h 350"/>
              <a:gd name="T80" fmla="*/ 187 w 349"/>
              <a:gd name="T81" fmla="*/ 0 h 350"/>
              <a:gd name="T82" fmla="*/ 214 w 349"/>
              <a:gd name="T83" fmla="*/ 11 h 350"/>
              <a:gd name="T84" fmla="*/ 225 w 349"/>
              <a:gd name="T85" fmla="*/ 38 h 350"/>
              <a:gd name="T86" fmla="*/ 248 w 349"/>
              <a:gd name="T87" fmla="*/ 40 h 350"/>
              <a:gd name="T88" fmla="*/ 273 w 349"/>
              <a:gd name="T89" fmla="*/ 31 h 350"/>
              <a:gd name="T90" fmla="*/ 288 w 349"/>
              <a:gd name="T91" fmla="*/ 55 h 350"/>
              <a:gd name="T92" fmla="*/ 283 w 349"/>
              <a:gd name="T93" fmla="*/ 76 h 350"/>
              <a:gd name="T94" fmla="*/ 301 w 349"/>
              <a:gd name="T95" fmla="*/ 94 h 350"/>
              <a:gd name="T96" fmla="*/ 62 w 349"/>
              <a:gd name="T97" fmla="*/ 174 h 350"/>
              <a:gd name="T98" fmla="*/ 285 w 349"/>
              <a:gd name="T99" fmla="*/ 174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9" h="350">
                <a:moveTo>
                  <a:pt x="301" y="94"/>
                </a:moveTo>
                <a:cubicBezTo>
                  <a:pt x="308" y="93"/>
                  <a:pt x="314" y="92"/>
                  <a:pt x="320" y="91"/>
                </a:cubicBezTo>
                <a:cubicBezTo>
                  <a:pt x="324" y="90"/>
                  <a:pt x="328" y="92"/>
                  <a:pt x="330" y="96"/>
                </a:cubicBezTo>
                <a:cubicBezTo>
                  <a:pt x="332" y="102"/>
                  <a:pt x="335" y="109"/>
                  <a:pt x="337" y="115"/>
                </a:cubicBezTo>
                <a:cubicBezTo>
                  <a:pt x="339" y="119"/>
                  <a:pt x="337" y="122"/>
                  <a:pt x="335" y="125"/>
                </a:cubicBezTo>
                <a:cubicBezTo>
                  <a:pt x="331" y="128"/>
                  <a:pt x="327" y="130"/>
                  <a:pt x="323" y="133"/>
                </a:cubicBezTo>
                <a:cubicBezTo>
                  <a:pt x="317" y="138"/>
                  <a:pt x="316" y="141"/>
                  <a:pt x="317" y="149"/>
                </a:cubicBezTo>
                <a:cubicBezTo>
                  <a:pt x="318" y="151"/>
                  <a:pt x="318" y="154"/>
                  <a:pt x="318" y="157"/>
                </a:cubicBezTo>
                <a:cubicBezTo>
                  <a:pt x="318" y="168"/>
                  <a:pt x="324" y="173"/>
                  <a:pt x="333" y="176"/>
                </a:cubicBezTo>
                <a:cubicBezTo>
                  <a:pt x="335" y="176"/>
                  <a:pt x="336" y="177"/>
                  <a:pt x="338" y="177"/>
                </a:cubicBezTo>
                <a:cubicBezTo>
                  <a:pt x="349" y="182"/>
                  <a:pt x="347" y="184"/>
                  <a:pt x="346" y="194"/>
                </a:cubicBezTo>
                <a:cubicBezTo>
                  <a:pt x="346" y="199"/>
                  <a:pt x="345" y="203"/>
                  <a:pt x="344" y="208"/>
                </a:cubicBezTo>
                <a:cubicBezTo>
                  <a:pt x="343" y="212"/>
                  <a:pt x="340" y="215"/>
                  <a:pt x="336" y="215"/>
                </a:cubicBezTo>
                <a:cubicBezTo>
                  <a:pt x="331" y="216"/>
                  <a:pt x="327" y="216"/>
                  <a:pt x="322" y="217"/>
                </a:cubicBezTo>
                <a:cubicBezTo>
                  <a:pt x="317" y="217"/>
                  <a:pt x="313" y="220"/>
                  <a:pt x="310" y="225"/>
                </a:cubicBezTo>
                <a:cubicBezTo>
                  <a:pt x="309" y="229"/>
                  <a:pt x="308" y="232"/>
                  <a:pt x="306" y="236"/>
                </a:cubicBezTo>
                <a:cubicBezTo>
                  <a:pt x="304" y="241"/>
                  <a:pt x="305" y="245"/>
                  <a:pt x="308" y="249"/>
                </a:cubicBezTo>
                <a:cubicBezTo>
                  <a:pt x="311" y="253"/>
                  <a:pt x="314" y="256"/>
                  <a:pt x="317" y="260"/>
                </a:cubicBezTo>
                <a:cubicBezTo>
                  <a:pt x="321" y="265"/>
                  <a:pt x="321" y="269"/>
                  <a:pt x="317" y="274"/>
                </a:cubicBezTo>
                <a:cubicBezTo>
                  <a:pt x="313" y="278"/>
                  <a:pt x="310" y="282"/>
                  <a:pt x="307" y="286"/>
                </a:cubicBezTo>
                <a:cubicBezTo>
                  <a:pt x="302" y="292"/>
                  <a:pt x="299" y="292"/>
                  <a:pt x="293" y="289"/>
                </a:cubicBezTo>
                <a:cubicBezTo>
                  <a:pt x="288" y="287"/>
                  <a:pt x="284" y="285"/>
                  <a:pt x="279" y="283"/>
                </a:cubicBezTo>
                <a:cubicBezTo>
                  <a:pt x="275" y="282"/>
                  <a:pt x="271" y="284"/>
                  <a:pt x="268" y="286"/>
                </a:cubicBezTo>
                <a:cubicBezTo>
                  <a:pt x="264" y="289"/>
                  <a:pt x="261" y="291"/>
                  <a:pt x="258" y="294"/>
                </a:cubicBezTo>
                <a:cubicBezTo>
                  <a:pt x="254" y="297"/>
                  <a:pt x="253" y="301"/>
                  <a:pt x="254" y="306"/>
                </a:cubicBezTo>
                <a:cubicBezTo>
                  <a:pt x="255" y="311"/>
                  <a:pt x="255" y="316"/>
                  <a:pt x="256" y="321"/>
                </a:cubicBezTo>
                <a:cubicBezTo>
                  <a:pt x="256" y="326"/>
                  <a:pt x="254" y="329"/>
                  <a:pt x="251" y="330"/>
                </a:cubicBezTo>
                <a:cubicBezTo>
                  <a:pt x="245" y="333"/>
                  <a:pt x="239" y="335"/>
                  <a:pt x="233" y="337"/>
                </a:cubicBezTo>
                <a:cubicBezTo>
                  <a:pt x="227" y="339"/>
                  <a:pt x="224" y="338"/>
                  <a:pt x="220" y="333"/>
                </a:cubicBezTo>
                <a:cubicBezTo>
                  <a:pt x="218" y="329"/>
                  <a:pt x="215" y="325"/>
                  <a:pt x="212" y="322"/>
                </a:cubicBezTo>
                <a:cubicBezTo>
                  <a:pt x="209" y="318"/>
                  <a:pt x="205" y="317"/>
                  <a:pt x="201" y="318"/>
                </a:cubicBezTo>
                <a:cubicBezTo>
                  <a:pt x="196" y="318"/>
                  <a:pt x="192" y="319"/>
                  <a:pt x="187" y="320"/>
                </a:cubicBezTo>
                <a:cubicBezTo>
                  <a:pt x="182" y="321"/>
                  <a:pt x="179" y="324"/>
                  <a:pt x="177" y="328"/>
                </a:cubicBezTo>
                <a:cubicBezTo>
                  <a:pt x="175" y="333"/>
                  <a:pt x="173" y="338"/>
                  <a:pt x="171" y="343"/>
                </a:cubicBezTo>
                <a:cubicBezTo>
                  <a:pt x="169" y="347"/>
                  <a:pt x="167" y="350"/>
                  <a:pt x="162" y="349"/>
                </a:cubicBezTo>
                <a:cubicBezTo>
                  <a:pt x="155" y="348"/>
                  <a:pt x="147" y="348"/>
                  <a:pt x="140" y="346"/>
                </a:cubicBezTo>
                <a:cubicBezTo>
                  <a:pt x="137" y="345"/>
                  <a:pt x="135" y="341"/>
                  <a:pt x="134" y="338"/>
                </a:cubicBezTo>
                <a:cubicBezTo>
                  <a:pt x="133" y="333"/>
                  <a:pt x="133" y="328"/>
                  <a:pt x="133" y="324"/>
                </a:cubicBezTo>
                <a:cubicBezTo>
                  <a:pt x="132" y="318"/>
                  <a:pt x="129" y="313"/>
                  <a:pt x="123" y="312"/>
                </a:cubicBezTo>
                <a:cubicBezTo>
                  <a:pt x="119" y="310"/>
                  <a:pt x="116" y="309"/>
                  <a:pt x="113" y="308"/>
                </a:cubicBezTo>
                <a:cubicBezTo>
                  <a:pt x="108" y="306"/>
                  <a:pt x="104" y="307"/>
                  <a:pt x="101" y="310"/>
                </a:cubicBezTo>
                <a:cubicBezTo>
                  <a:pt x="96" y="314"/>
                  <a:pt x="92" y="317"/>
                  <a:pt x="87" y="321"/>
                </a:cubicBezTo>
                <a:cubicBezTo>
                  <a:pt x="84" y="323"/>
                  <a:pt x="81" y="323"/>
                  <a:pt x="78" y="320"/>
                </a:cubicBezTo>
                <a:cubicBezTo>
                  <a:pt x="72" y="316"/>
                  <a:pt x="66" y="312"/>
                  <a:pt x="61" y="307"/>
                </a:cubicBezTo>
                <a:cubicBezTo>
                  <a:pt x="57" y="304"/>
                  <a:pt x="58" y="299"/>
                  <a:pt x="60" y="295"/>
                </a:cubicBezTo>
                <a:cubicBezTo>
                  <a:pt x="62" y="291"/>
                  <a:pt x="63" y="287"/>
                  <a:pt x="65" y="283"/>
                </a:cubicBezTo>
                <a:cubicBezTo>
                  <a:pt x="67" y="278"/>
                  <a:pt x="66" y="274"/>
                  <a:pt x="64" y="271"/>
                </a:cubicBezTo>
                <a:cubicBezTo>
                  <a:pt x="60" y="266"/>
                  <a:pt x="57" y="262"/>
                  <a:pt x="53" y="258"/>
                </a:cubicBezTo>
                <a:cubicBezTo>
                  <a:pt x="51" y="254"/>
                  <a:pt x="47" y="253"/>
                  <a:pt x="43" y="253"/>
                </a:cubicBezTo>
                <a:cubicBezTo>
                  <a:pt x="38" y="254"/>
                  <a:pt x="33" y="254"/>
                  <a:pt x="28" y="255"/>
                </a:cubicBezTo>
                <a:cubicBezTo>
                  <a:pt x="22" y="257"/>
                  <a:pt x="18" y="255"/>
                  <a:pt x="15" y="249"/>
                </a:cubicBezTo>
                <a:cubicBezTo>
                  <a:pt x="13" y="244"/>
                  <a:pt x="10" y="239"/>
                  <a:pt x="8" y="233"/>
                </a:cubicBezTo>
                <a:cubicBezTo>
                  <a:pt x="6" y="229"/>
                  <a:pt x="7" y="225"/>
                  <a:pt x="11" y="222"/>
                </a:cubicBezTo>
                <a:cubicBezTo>
                  <a:pt x="15" y="218"/>
                  <a:pt x="20" y="214"/>
                  <a:pt x="25" y="211"/>
                </a:cubicBezTo>
                <a:cubicBezTo>
                  <a:pt x="29" y="208"/>
                  <a:pt x="30" y="204"/>
                  <a:pt x="30" y="199"/>
                </a:cubicBezTo>
                <a:cubicBezTo>
                  <a:pt x="29" y="195"/>
                  <a:pt x="28" y="192"/>
                  <a:pt x="28" y="189"/>
                </a:cubicBezTo>
                <a:cubicBezTo>
                  <a:pt x="28" y="180"/>
                  <a:pt x="23" y="176"/>
                  <a:pt x="16" y="174"/>
                </a:cubicBezTo>
                <a:cubicBezTo>
                  <a:pt x="13" y="173"/>
                  <a:pt x="10" y="171"/>
                  <a:pt x="7" y="170"/>
                </a:cubicBezTo>
                <a:cubicBezTo>
                  <a:pt x="2" y="169"/>
                  <a:pt x="0" y="166"/>
                  <a:pt x="0" y="162"/>
                </a:cubicBezTo>
                <a:cubicBezTo>
                  <a:pt x="1" y="155"/>
                  <a:pt x="1" y="149"/>
                  <a:pt x="2" y="142"/>
                </a:cubicBezTo>
                <a:cubicBezTo>
                  <a:pt x="2" y="136"/>
                  <a:pt x="5" y="134"/>
                  <a:pt x="11" y="133"/>
                </a:cubicBezTo>
                <a:cubicBezTo>
                  <a:pt x="17" y="132"/>
                  <a:pt x="23" y="132"/>
                  <a:pt x="28" y="131"/>
                </a:cubicBezTo>
                <a:cubicBezTo>
                  <a:pt x="32" y="130"/>
                  <a:pt x="35" y="128"/>
                  <a:pt x="36" y="124"/>
                </a:cubicBezTo>
                <a:cubicBezTo>
                  <a:pt x="38" y="120"/>
                  <a:pt x="40" y="117"/>
                  <a:pt x="41" y="113"/>
                </a:cubicBezTo>
                <a:cubicBezTo>
                  <a:pt x="42" y="109"/>
                  <a:pt x="42" y="105"/>
                  <a:pt x="39" y="101"/>
                </a:cubicBezTo>
                <a:cubicBezTo>
                  <a:pt x="36" y="97"/>
                  <a:pt x="32" y="93"/>
                  <a:pt x="29" y="88"/>
                </a:cubicBezTo>
                <a:cubicBezTo>
                  <a:pt x="26" y="84"/>
                  <a:pt x="26" y="80"/>
                  <a:pt x="29" y="76"/>
                </a:cubicBezTo>
                <a:cubicBezTo>
                  <a:pt x="32" y="71"/>
                  <a:pt x="36" y="66"/>
                  <a:pt x="39" y="62"/>
                </a:cubicBezTo>
                <a:cubicBezTo>
                  <a:pt x="42" y="57"/>
                  <a:pt x="46" y="56"/>
                  <a:pt x="52" y="58"/>
                </a:cubicBezTo>
                <a:cubicBezTo>
                  <a:pt x="57" y="60"/>
                  <a:pt x="62" y="62"/>
                  <a:pt x="66" y="65"/>
                </a:cubicBezTo>
                <a:cubicBezTo>
                  <a:pt x="70" y="67"/>
                  <a:pt x="74" y="66"/>
                  <a:pt x="77" y="64"/>
                </a:cubicBezTo>
                <a:cubicBezTo>
                  <a:pt x="78" y="63"/>
                  <a:pt x="79" y="63"/>
                  <a:pt x="79" y="62"/>
                </a:cubicBezTo>
                <a:cubicBezTo>
                  <a:pt x="94" y="51"/>
                  <a:pt x="94" y="51"/>
                  <a:pt x="90" y="30"/>
                </a:cubicBezTo>
                <a:cubicBezTo>
                  <a:pt x="89" y="23"/>
                  <a:pt x="91" y="20"/>
                  <a:pt x="97" y="17"/>
                </a:cubicBezTo>
                <a:cubicBezTo>
                  <a:pt x="102" y="15"/>
                  <a:pt x="107" y="13"/>
                  <a:pt x="112" y="11"/>
                </a:cubicBezTo>
                <a:cubicBezTo>
                  <a:pt x="117" y="8"/>
                  <a:pt x="120" y="9"/>
                  <a:pt x="124" y="13"/>
                </a:cubicBezTo>
                <a:cubicBezTo>
                  <a:pt x="127" y="17"/>
                  <a:pt x="130" y="22"/>
                  <a:pt x="133" y="26"/>
                </a:cubicBezTo>
                <a:cubicBezTo>
                  <a:pt x="138" y="31"/>
                  <a:pt x="142" y="32"/>
                  <a:pt x="148" y="31"/>
                </a:cubicBezTo>
                <a:cubicBezTo>
                  <a:pt x="152" y="29"/>
                  <a:pt x="156" y="29"/>
                  <a:pt x="160" y="29"/>
                </a:cubicBezTo>
                <a:cubicBezTo>
                  <a:pt x="166" y="28"/>
                  <a:pt x="170" y="26"/>
                  <a:pt x="172" y="21"/>
                </a:cubicBezTo>
                <a:cubicBezTo>
                  <a:pt x="173" y="16"/>
                  <a:pt x="175" y="11"/>
                  <a:pt x="177" y="6"/>
                </a:cubicBezTo>
                <a:cubicBezTo>
                  <a:pt x="179" y="2"/>
                  <a:pt x="182" y="0"/>
                  <a:pt x="187" y="0"/>
                </a:cubicBezTo>
                <a:cubicBezTo>
                  <a:pt x="194" y="1"/>
                  <a:pt x="201" y="2"/>
                  <a:pt x="208" y="3"/>
                </a:cubicBezTo>
                <a:cubicBezTo>
                  <a:pt x="212" y="3"/>
                  <a:pt x="214" y="6"/>
                  <a:pt x="214" y="11"/>
                </a:cubicBezTo>
                <a:cubicBezTo>
                  <a:pt x="215" y="17"/>
                  <a:pt x="216" y="23"/>
                  <a:pt x="217" y="29"/>
                </a:cubicBezTo>
                <a:cubicBezTo>
                  <a:pt x="218" y="34"/>
                  <a:pt x="221" y="36"/>
                  <a:pt x="225" y="38"/>
                </a:cubicBezTo>
                <a:cubicBezTo>
                  <a:pt x="228" y="39"/>
                  <a:pt x="231" y="40"/>
                  <a:pt x="234" y="41"/>
                </a:cubicBezTo>
                <a:cubicBezTo>
                  <a:pt x="239" y="45"/>
                  <a:pt x="244" y="43"/>
                  <a:pt x="248" y="40"/>
                </a:cubicBezTo>
                <a:cubicBezTo>
                  <a:pt x="252" y="37"/>
                  <a:pt x="256" y="34"/>
                  <a:pt x="259" y="31"/>
                </a:cubicBezTo>
                <a:cubicBezTo>
                  <a:pt x="264" y="27"/>
                  <a:pt x="268" y="27"/>
                  <a:pt x="273" y="31"/>
                </a:cubicBezTo>
                <a:cubicBezTo>
                  <a:pt x="277" y="34"/>
                  <a:pt x="281" y="37"/>
                  <a:pt x="285" y="41"/>
                </a:cubicBezTo>
                <a:cubicBezTo>
                  <a:pt x="290" y="45"/>
                  <a:pt x="291" y="49"/>
                  <a:pt x="288" y="55"/>
                </a:cubicBezTo>
                <a:cubicBezTo>
                  <a:pt x="286" y="59"/>
                  <a:pt x="284" y="64"/>
                  <a:pt x="283" y="68"/>
                </a:cubicBezTo>
                <a:cubicBezTo>
                  <a:pt x="282" y="71"/>
                  <a:pt x="282" y="74"/>
                  <a:pt x="283" y="76"/>
                </a:cubicBezTo>
                <a:cubicBezTo>
                  <a:pt x="286" y="81"/>
                  <a:pt x="290" y="86"/>
                  <a:pt x="295" y="91"/>
                </a:cubicBezTo>
                <a:cubicBezTo>
                  <a:pt x="296" y="93"/>
                  <a:pt x="299" y="93"/>
                  <a:pt x="301" y="94"/>
                </a:cubicBezTo>
                <a:close/>
                <a:moveTo>
                  <a:pt x="174" y="63"/>
                </a:moveTo>
                <a:cubicBezTo>
                  <a:pt x="112" y="63"/>
                  <a:pt x="62" y="113"/>
                  <a:pt x="62" y="174"/>
                </a:cubicBezTo>
                <a:cubicBezTo>
                  <a:pt x="62" y="236"/>
                  <a:pt x="112" y="285"/>
                  <a:pt x="173" y="286"/>
                </a:cubicBezTo>
                <a:cubicBezTo>
                  <a:pt x="235" y="286"/>
                  <a:pt x="285" y="236"/>
                  <a:pt x="285" y="174"/>
                </a:cubicBezTo>
                <a:cubicBezTo>
                  <a:pt x="285" y="112"/>
                  <a:pt x="234" y="63"/>
                  <a:pt x="174" y="6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 dirty="0"/>
          </a:p>
        </p:txBody>
      </p:sp>
      <p:sp>
        <p:nvSpPr>
          <p:cNvPr id="119" name="Titolo 6">
            <a:extLst>
              <a:ext uri="{FF2B5EF4-FFF2-40B4-BE49-F238E27FC236}">
                <a16:creationId xmlns:a16="http://schemas.microsoft.com/office/drawing/2014/main" id="{09A834E6-B232-4316-8D43-1F68AD4D7834}"/>
              </a:ext>
            </a:extLst>
          </p:cNvPr>
          <p:cNvSpPr txBox="1">
            <a:spLocks/>
          </p:cNvSpPr>
          <p:nvPr/>
        </p:nvSpPr>
        <p:spPr>
          <a:xfrm>
            <a:off x="202019" y="385928"/>
            <a:ext cx="8739962" cy="368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0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Lexend Deca"/>
              <a:buNone/>
              <a:defRPr sz="5200" b="1" i="0" u="none" strike="noStrike" cap="non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it-IT" sz="20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Exo 2" panose="00000800000000000000" pitchFamily="2" charset="0"/>
              </a:rPr>
              <a:t>ESTRAZIONE DELLE COORDINATE E MAPPATURA 3D</a:t>
            </a:r>
          </a:p>
        </p:txBody>
      </p:sp>
      <p:sp>
        <p:nvSpPr>
          <p:cNvPr id="140" name="Google Shape;634;p32">
            <a:extLst>
              <a:ext uri="{FF2B5EF4-FFF2-40B4-BE49-F238E27FC236}">
                <a16:creationId xmlns:a16="http://schemas.microsoft.com/office/drawing/2014/main" id="{9C186CDB-A6E2-477B-907C-2DF98D18B99E}"/>
              </a:ext>
            </a:extLst>
          </p:cNvPr>
          <p:cNvSpPr txBox="1">
            <a:spLocks/>
          </p:cNvSpPr>
          <p:nvPr/>
        </p:nvSpPr>
        <p:spPr>
          <a:xfrm>
            <a:off x="1158433" y="1655953"/>
            <a:ext cx="1731195" cy="832698"/>
          </a:xfrm>
          <a:prstGeom prst="rect">
            <a:avLst/>
          </a:prstGeom>
        </p:spPr>
        <p:txBody>
          <a:bodyPr spcFirstLastPara="1" vert="horz" wrap="square" lIns="91425" tIns="18287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Estrazione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delle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coordinate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dei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landmarks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rilevati</a:t>
            </a:r>
            <a:endParaRPr lang="en-US" sz="1100" dirty="0"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143" name="Google Shape;634;p32">
            <a:extLst>
              <a:ext uri="{FF2B5EF4-FFF2-40B4-BE49-F238E27FC236}">
                <a16:creationId xmlns:a16="http://schemas.microsoft.com/office/drawing/2014/main" id="{EF084961-D6D5-4F40-8934-359B61395CBF}"/>
              </a:ext>
            </a:extLst>
          </p:cNvPr>
          <p:cNvSpPr txBox="1">
            <a:spLocks/>
          </p:cNvSpPr>
          <p:nvPr/>
        </p:nvSpPr>
        <p:spPr>
          <a:xfrm>
            <a:off x="6891637" y="3664863"/>
            <a:ext cx="1561013" cy="832698"/>
          </a:xfrm>
          <a:prstGeom prst="rect">
            <a:avLst/>
          </a:prstGeom>
        </p:spPr>
        <p:txBody>
          <a:bodyPr spcFirstLastPara="1" vert="horz" wrap="square" lIns="91425" tIns="18287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Creazione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della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mappatura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3D del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volto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in Unity</a:t>
            </a:r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589A5E07-84B4-48B5-BF0F-2835D9CF8398}"/>
              </a:ext>
            </a:extLst>
          </p:cNvPr>
          <p:cNvSpPr/>
          <p:nvPr/>
        </p:nvSpPr>
        <p:spPr>
          <a:xfrm>
            <a:off x="2621958" y="1366741"/>
            <a:ext cx="759350" cy="73754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7" name="Freeform 5">
            <a:extLst>
              <a:ext uri="{FF2B5EF4-FFF2-40B4-BE49-F238E27FC236}">
                <a16:creationId xmlns:a16="http://schemas.microsoft.com/office/drawing/2014/main" id="{AD6FA1A8-A000-46D1-BEA0-11A668649CF9}"/>
              </a:ext>
            </a:extLst>
          </p:cNvPr>
          <p:cNvSpPr>
            <a:spLocks noEditPoints="1"/>
          </p:cNvSpPr>
          <p:nvPr/>
        </p:nvSpPr>
        <p:spPr bwMode="auto">
          <a:xfrm>
            <a:off x="2524718" y="1251633"/>
            <a:ext cx="965021" cy="967762"/>
          </a:xfrm>
          <a:custGeom>
            <a:avLst/>
            <a:gdLst>
              <a:gd name="T0" fmla="*/ 320 w 349"/>
              <a:gd name="T1" fmla="*/ 91 h 350"/>
              <a:gd name="T2" fmla="*/ 337 w 349"/>
              <a:gd name="T3" fmla="*/ 115 h 350"/>
              <a:gd name="T4" fmla="*/ 323 w 349"/>
              <a:gd name="T5" fmla="*/ 133 h 350"/>
              <a:gd name="T6" fmla="*/ 318 w 349"/>
              <a:gd name="T7" fmla="*/ 157 h 350"/>
              <a:gd name="T8" fmla="*/ 338 w 349"/>
              <a:gd name="T9" fmla="*/ 177 h 350"/>
              <a:gd name="T10" fmla="*/ 344 w 349"/>
              <a:gd name="T11" fmla="*/ 208 h 350"/>
              <a:gd name="T12" fmla="*/ 322 w 349"/>
              <a:gd name="T13" fmla="*/ 217 h 350"/>
              <a:gd name="T14" fmla="*/ 306 w 349"/>
              <a:gd name="T15" fmla="*/ 236 h 350"/>
              <a:gd name="T16" fmla="*/ 317 w 349"/>
              <a:gd name="T17" fmla="*/ 260 h 350"/>
              <a:gd name="T18" fmla="*/ 307 w 349"/>
              <a:gd name="T19" fmla="*/ 286 h 350"/>
              <a:gd name="T20" fmla="*/ 279 w 349"/>
              <a:gd name="T21" fmla="*/ 283 h 350"/>
              <a:gd name="T22" fmla="*/ 258 w 349"/>
              <a:gd name="T23" fmla="*/ 294 h 350"/>
              <a:gd name="T24" fmla="*/ 256 w 349"/>
              <a:gd name="T25" fmla="*/ 321 h 350"/>
              <a:gd name="T26" fmla="*/ 233 w 349"/>
              <a:gd name="T27" fmla="*/ 337 h 350"/>
              <a:gd name="T28" fmla="*/ 212 w 349"/>
              <a:gd name="T29" fmla="*/ 322 h 350"/>
              <a:gd name="T30" fmla="*/ 187 w 349"/>
              <a:gd name="T31" fmla="*/ 320 h 350"/>
              <a:gd name="T32" fmla="*/ 171 w 349"/>
              <a:gd name="T33" fmla="*/ 343 h 350"/>
              <a:gd name="T34" fmla="*/ 140 w 349"/>
              <a:gd name="T35" fmla="*/ 346 h 350"/>
              <a:gd name="T36" fmla="*/ 133 w 349"/>
              <a:gd name="T37" fmla="*/ 324 h 350"/>
              <a:gd name="T38" fmla="*/ 113 w 349"/>
              <a:gd name="T39" fmla="*/ 308 h 350"/>
              <a:gd name="T40" fmla="*/ 87 w 349"/>
              <a:gd name="T41" fmla="*/ 321 h 350"/>
              <a:gd name="T42" fmla="*/ 61 w 349"/>
              <a:gd name="T43" fmla="*/ 307 h 350"/>
              <a:gd name="T44" fmla="*/ 65 w 349"/>
              <a:gd name="T45" fmla="*/ 283 h 350"/>
              <a:gd name="T46" fmla="*/ 53 w 349"/>
              <a:gd name="T47" fmla="*/ 258 h 350"/>
              <a:gd name="T48" fmla="*/ 28 w 349"/>
              <a:gd name="T49" fmla="*/ 255 h 350"/>
              <a:gd name="T50" fmla="*/ 8 w 349"/>
              <a:gd name="T51" fmla="*/ 233 h 350"/>
              <a:gd name="T52" fmla="*/ 25 w 349"/>
              <a:gd name="T53" fmla="*/ 211 h 350"/>
              <a:gd name="T54" fmla="*/ 28 w 349"/>
              <a:gd name="T55" fmla="*/ 189 h 350"/>
              <a:gd name="T56" fmla="*/ 7 w 349"/>
              <a:gd name="T57" fmla="*/ 170 h 350"/>
              <a:gd name="T58" fmla="*/ 2 w 349"/>
              <a:gd name="T59" fmla="*/ 142 h 350"/>
              <a:gd name="T60" fmla="*/ 28 w 349"/>
              <a:gd name="T61" fmla="*/ 131 h 350"/>
              <a:gd name="T62" fmla="*/ 41 w 349"/>
              <a:gd name="T63" fmla="*/ 113 h 350"/>
              <a:gd name="T64" fmla="*/ 29 w 349"/>
              <a:gd name="T65" fmla="*/ 88 h 350"/>
              <a:gd name="T66" fmla="*/ 39 w 349"/>
              <a:gd name="T67" fmla="*/ 62 h 350"/>
              <a:gd name="T68" fmla="*/ 66 w 349"/>
              <a:gd name="T69" fmla="*/ 65 h 350"/>
              <a:gd name="T70" fmla="*/ 79 w 349"/>
              <a:gd name="T71" fmla="*/ 62 h 350"/>
              <a:gd name="T72" fmla="*/ 97 w 349"/>
              <a:gd name="T73" fmla="*/ 17 h 350"/>
              <a:gd name="T74" fmla="*/ 124 w 349"/>
              <a:gd name="T75" fmla="*/ 13 h 350"/>
              <a:gd name="T76" fmla="*/ 148 w 349"/>
              <a:gd name="T77" fmla="*/ 31 h 350"/>
              <a:gd name="T78" fmla="*/ 172 w 349"/>
              <a:gd name="T79" fmla="*/ 21 h 350"/>
              <a:gd name="T80" fmla="*/ 187 w 349"/>
              <a:gd name="T81" fmla="*/ 0 h 350"/>
              <a:gd name="T82" fmla="*/ 214 w 349"/>
              <a:gd name="T83" fmla="*/ 11 h 350"/>
              <a:gd name="T84" fmla="*/ 225 w 349"/>
              <a:gd name="T85" fmla="*/ 38 h 350"/>
              <a:gd name="T86" fmla="*/ 248 w 349"/>
              <a:gd name="T87" fmla="*/ 40 h 350"/>
              <a:gd name="T88" fmla="*/ 273 w 349"/>
              <a:gd name="T89" fmla="*/ 31 h 350"/>
              <a:gd name="T90" fmla="*/ 288 w 349"/>
              <a:gd name="T91" fmla="*/ 55 h 350"/>
              <a:gd name="T92" fmla="*/ 283 w 349"/>
              <a:gd name="T93" fmla="*/ 76 h 350"/>
              <a:gd name="T94" fmla="*/ 301 w 349"/>
              <a:gd name="T95" fmla="*/ 94 h 350"/>
              <a:gd name="T96" fmla="*/ 62 w 349"/>
              <a:gd name="T97" fmla="*/ 174 h 350"/>
              <a:gd name="T98" fmla="*/ 285 w 349"/>
              <a:gd name="T99" fmla="*/ 174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9" h="350">
                <a:moveTo>
                  <a:pt x="301" y="94"/>
                </a:moveTo>
                <a:cubicBezTo>
                  <a:pt x="308" y="93"/>
                  <a:pt x="314" y="92"/>
                  <a:pt x="320" y="91"/>
                </a:cubicBezTo>
                <a:cubicBezTo>
                  <a:pt x="324" y="90"/>
                  <a:pt x="328" y="92"/>
                  <a:pt x="330" y="96"/>
                </a:cubicBezTo>
                <a:cubicBezTo>
                  <a:pt x="332" y="102"/>
                  <a:pt x="335" y="109"/>
                  <a:pt x="337" y="115"/>
                </a:cubicBezTo>
                <a:cubicBezTo>
                  <a:pt x="339" y="119"/>
                  <a:pt x="337" y="122"/>
                  <a:pt x="335" y="125"/>
                </a:cubicBezTo>
                <a:cubicBezTo>
                  <a:pt x="331" y="128"/>
                  <a:pt x="327" y="130"/>
                  <a:pt x="323" y="133"/>
                </a:cubicBezTo>
                <a:cubicBezTo>
                  <a:pt x="317" y="138"/>
                  <a:pt x="316" y="141"/>
                  <a:pt x="317" y="149"/>
                </a:cubicBezTo>
                <a:cubicBezTo>
                  <a:pt x="318" y="151"/>
                  <a:pt x="318" y="154"/>
                  <a:pt x="318" y="157"/>
                </a:cubicBezTo>
                <a:cubicBezTo>
                  <a:pt x="318" y="168"/>
                  <a:pt x="324" y="173"/>
                  <a:pt x="333" y="176"/>
                </a:cubicBezTo>
                <a:cubicBezTo>
                  <a:pt x="335" y="176"/>
                  <a:pt x="336" y="177"/>
                  <a:pt x="338" y="177"/>
                </a:cubicBezTo>
                <a:cubicBezTo>
                  <a:pt x="349" y="182"/>
                  <a:pt x="347" y="184"/>
                  <a:pt x="346" y="194"/>
                </a:cubicBezTo>
                <a:cubicBezTo>
                  <a:pt x="346" y="199"/>
                  <a:pt x="345" y="203"/>
                  <a:pt x="344" y="208"/>
                </a:cubicBezTo>
                <a:cubicBezTo>
                  <a:pt x="343" y="212"/>
                  <a:pt x="340" y="215"/>
                  <a:pt x="336" y="215"/>
                </a:cubicBezTo>
                <a:cubicBezTo>
                  <a:pt x="331" y="216"/>
                  <a:pt x="327" y="216"/>
                  <a:pt x="322" y="217"/>
                </a:cubicBezTo>
                <a:cubicBezTo>
                  <a:pt x="317" y="217"/>
                  <a:pt x="313" y="220"/>
                  <a:pt x="310" y="225"/>
                </a:cubicBezTo>
                <a:cubicBezTo>
                  <a:pt x="309" y="229"/>
                  <a:pt x="308" y="232"/>
                  <a:pt x="306" y="236"/>
                </a:cubicBezTo>
                <a:cubicBezTo>
                  <a:pt x="304" y="241"/>
                  <a:pt x="305" y="245"/>
                  <a:pt x="308" y="249"/>
                </a:cubicBezTo>
                <a:cubicBezTo>
                  <a:pt x="311" y="253"/>
                  <a:pt x="314" y="256"/>
                  <a:pt x="317" y="260"/>
                </a:cubicBezTo>
                <a:cubicBezTo>
                  <a:pt x="321" y="265"/>
                  <a:pt x="321" y="269"/>
                  <a:pt x="317" y="274"/>
                </a:cubicBezTo>
                <a:cubicBezTo>
                  <a:pt x="313" y="278"/>
                  <a:pt x="310" y="282"/>
                  <a:pt x="307" y="286"/>
                </a:cubicBezTo>
                <a:cubicBezTo>
                  <a:pt x="302" y="292"/>
                  <a:pt x="299" y="292"/>
                  <a:pt x="293" y="289"/>
                </a:cubicBezTo>
                <a:cubicBezTo>
                  <a:pt x="288" y="287"/>
                  <a:pt x="284" y="285"/>
                  <a:pt x="279" y="283"/>
                </a:cubicBezTo>
                <a:cubicBezTo>
                  <a:pt x="275" y="282"/>
                  <a:pt x="271" y="284"/>
                  <a:pt x="268" y="286"/>
                </a:cubicBezTo>
                <a:cubicBezTo>
                  <a:pt x="264" y="289"/>
                  <a:pt x="261" y="291"/>
                  <a:pt x="258" y="294"/>
                </a:cubicBezTo>
                <a:cubicBezTo>
                  <a:pt x="254" y="297"/>
                  <a:pt x="253" y="301"/>
                  <a:pt x="254" y="306"/>
                </a:cubicBezTo>
                <a:cubicBezTo>
                  <a:pt x="255" y="311"/>
                  <a:pt x="255" y="316"/>
                  <a:pt x="256" y="321"/>
                </a:cubicBezTo>
                <a:cubicBezTo>
                  <a:pt x="256" y="326"/>
                  <a:pt x="254" y="329"/>
                  <a:pt x="251" y="330"/>
                </a:cubicBezTo>
                <a:cubicBezTo>
                  <a:pt x="245" y="333"/>
                  <a:pt x="239" y="335"/>
                  <a:pt x="233" y="337"/>
                </a:cubicBezTo>
                <a:cubicBezTo>
                  <a:pt x="227" y="339"/>
                  <a:pt x="224" y="338"/>
                  <a:pt x="220" y="333"/>
                </a:cubicBezTo>
                <a:cubicBezTo>
                  <a:pt x="218" y="329"/>
                  <a:pt x="215" y="325"/>
                  <a:pt x="212" y="322"/>
                </a:cubicBezTo>
                <a:cubicBezTo>
                  <a:pt x="209" y="318"/>
                  <a:pt x="205" y="317"/>
                  <a:pt x="201" y="318"/>
                </a:cubicBezTo>
                <a:cubicBezTo>
                  <a:pt x="196" y="318"/>
                  <a:pt x="192" y="319"/>
                  <a:pt x="187" y="320"/>
                </a:cubicBezTo>
                <a:cubicBezTo>
                  <a:pt x="182" y="321"/>
                  <a:pt x="179" y="324"/>
                  <a:pt x="177" y="328"/>
                </a:cubicBezTo>
                <a:cubicBezTo>
                  <a:pt x="175" y="333"/>
                  <a:pt x="173" y="338"/>
                  <a:pt x="171" y="343"/>
                </a:cubicBezTo>
                <a:cubicBezTo>
                  <a:pt x="169" y="347"/>
                  <a:pt x="167" y="350"/>
                  <a:pt x="162" y="349"/>
                </a:cubicBezTo>
                <a:cubicBezTo>
                  <a:pt x="155" y="348"/>
                  <a:pt x="147" y="348"/>
                  <a:pt x="140" y="346"/>
                </a:cubicBezTo>
                <a:cubicBezTo>
                  <a:pt x="137" y="345"/>
                  <a:pt x="135" y="341"/>
                  <a:pt x="134" y="338"/>
                </a:cubicBezTo>
                <a:cubicBezTo>
                  <a:pt x="133" y="333"/>
                  <a:pt x="133" y="328"/>
                  <a:pt x="133" y="324"/>
                </a:cubicBezTo>
                <a:cubicBezTo>
                  <a:pt x="132" y="318"/>
                  <a:pt x="129" y="313"/>
                  <a:pt x="123" y="312"/>
                </a:cubicBezTo>
                <a:cubicBezTo>
                  <a:pt x="119" y="310"/>
                  <a:pt x="116" y="309"/>
                  <a:pt x="113" y="308"/>
                </a:cubicBezTo>
                <a:cubicBezTo>
                  <a:pt x="108" y="306"/>
                  <a:pt x="104" y="307"/>
                  <a:pt x="101" y="310"/>
                </a:cubicBezTo>
                <a:cubicBezTo>
                  <a:pt x="96" y="314"/>
                  <a:pt x="92" y="317"/>
                  <a:pt x="87" y="321"/>
                </a:cubicBezTo>
                <a:cubicBezTo>
                  <a:pt x="84" y="323"/>
                  <a:pt x="81" y="323"/>
                  <a:pt x="78" y="320"/>
                </a:cubicBezTo>
                <a:cubicBezTo>
                  <a:pt x="72" y="316"/>
                  <a:pt x="66" y="312"/>
                  <a:pt x="61" y="307"/>
                </a:cubicBezTo>
                <a:cubicBezTo>
                  <a:pt x="57" y="304"/>
                  <a:pt x="58" y="299"/>
                  <a:pt x="60" y="295"/>
                </a:cubicBezTo>
                <a:cubicBezTo>
                  <a:pt x="62" y="291"/>
                  <a:pt x="63" y="287"/>
                  <a:pt x="65" y="283"/>
                </a:cubicBezTo>
                <a:cubicBezTo>
                  <a:pt x="67" y="278"/>
                  <a:pt x="66" y="274"/>
                  <a:pt x="64" y="271"/>
                </a:cubicBezTo>
                <a:cubicBezTo>
                  <a:pt x="60" y="266"/>
                  <a:pt x="57" y="262"/>
                  <a:pt x="53" y="258"/>
                </a:cubicBezTo>
                <a:cubicBezTo>
                  <a:pt x="51" y="254"/>
                  <a:pt x="47" y="253"/>
                  <a:pt x="43" y="253"/>
                </a:cubicBezTo>
                <a:cubicBezTo>
                  <a:pt x="38" y="254"/>
                  <a:pt x="33" y="254"/>
                  <a:pt x="28" y="255"/>
                </a:cubicBezTo>
                <a:cubicBezTo>
                  <a:pt x="22" y="257"/>
                  <a:pt x="18" y="255"/>
                  <a:pt x="15" y="249"/>
                </a:cubicBezTo>
                <a:cubicBezTo>
                  <a:pt x="13" y="244"/>
                  <a:pt x="10" y="239"/>
                  <a:pt x="8" y="233"/>
                </a:cubicBezTo>
                <a:cubicBezTo>
                  <a:pt x="6" y="229"/>
                  <a:pt x="7" y="225"/>
                  <a:pt x="11" y="222"/>
                </a:cubicBezTo>
                <a:cubicBezTo>
                  <a:pt x="15" y="218"/>
                  <a:pt x="20" y="214"/>
                  <a:pt x="25" y="211"/>
                </a:cubicBezTo>
                <a:cubicBezTo>
                  <a:pt x="29" y="208"/>
                  <a:pt x="30" y="204"/>
                  <a:pt x="30" y="199"/>
                </a:cubicBezTo>
                <a:cubicBezTo>
                  <a:pt x="29" y="195"/>
                  <a:pt x="28" y="192"/>
                  <a:pt x="28" y="189"/>
                </a:cubicBezTo>
                <a:cubicBezTo>
                  <a:pt x="28" y="180"/>
                  <a:pt x="23" y="176"/>
                  <a:pt x="16" y="174"/>
                </a:cubicBezTo>
                <a:cubicBezTo>
                  <a:pt x="13" y="173"/>
                  <a:pt x="10" y="171"/>
                  <a:pt x="7" y="170"/>
                </a:cubicBezTo>
                <a:cubicBezTo>
                  <a:pt x="2" y="169"/>
                  <a:pt x="0" y="166"/>
                  <a:pt x="0" y="162"/>
                </a:cubicBezTo>
                <a:cubicBezTo>
                  <a:pt x="1" y="155"/>
                  <a:pt x="1" y="149"/>
                  <a:pt x="2" y="142"/>
                </a:cubicBezTo>
                <a:cubicBezTo>
                  <a:pt x="2" y="136"/>
                  <a:pt x="5" y="134"/>
                  <a:pt x="11" y="133"/>
                </a:cubicBezTo>
                <a:cubicBezTo>
                  <a:pt x="17" y="132"/>
                  <a:pt x="23" y="132"/>
                  <a:pt x="28" y="131"/>
                </a:cubicBezTo>
                <a:cubicBezTo>
                  <a:pt x="32" y="130"/>
                  <a:pt x="35" y="128"/>
                  <a:pt x="36" y="124"/>
                </a:cubicBezTo>
                <a:cubicBezTo>
                  <a:pt x="38" y="120"/>
                  <a:pt x="40" y="117"/>
                  <a:pt x="41" y="113"/>
                </a:cubicBezTo>
                <a:cubicBezTo>
                  <a:pt x="42" y="109"/>
                  <a:pt x="42" y="105"/>
                  <a:pt x="39" y="101"/>
                </a:cubicBezTo>
                <a:cubicBezTo>
                  <a:pt x="36" y="97"/>
                  <a:pt x="32" y="93"/>
                  <a:pt x="29" y="88"/>
                </a:cubicBezTo>
                <a:cubicBezTo>
                  <a:pt x="26" y="84"/>
                  <a:pt x="26" y="80"/>
                  <a:pt x="29" y="76"/>
                </a:cubicBezTo>
                <a:cubicBezTo>
                  <a:pt x="32" y="71"/>
                  <a:pt x="36" y="66"/>
                  <a:pt x="39" y="62"/>
                </a:cubicBezTo>
                <a:cubicBezTo>
                  <a:pt x="42" y="57"/>
                  <a:pt x="46" y="56"/>
                  <a:pt x="52" y="58"/>
                </a:cubicBezTo>
                <a:cubicBezTo>
                  <a:pt x="57" y="60"/>
                  <a:pt x="62" y="62"/>
                  <a:pt x="66" y="65"/>
                </a:cubicBezTo>
                <a:cubicBezTo>
                  <a:pt x="70" y="67"/>
                  <a:pt x="74" y="66"/>
                  <a:pt x="77" y="64"/>
                </a:cubicBezTo>
                <a:cubicBezTo>
                  <a:pt x="78" y="63"/>
                  <a:pt x="79" y="63"/>
                  <a:pt x="79" y="62"/>
                </a:cubicBezTo>
                <a:cubicBezTo>
                  <a:pt x="94" y="51"/>
                  <a:pt x="94" y="51"/>
                  <a:pt x="90" y="30"/>
                </a:cubicBezTo>
                <a:cubicBezTo>
                  <a:pt x="89" y="23"/>
                  <a:pt x="91" y="20"/>
                  <a:pt x="97" y="17"/>
                </a:cubicBezTo>
                <a:cubicBezTo>
                  <a:pt x="102" y="15"/>
                  <a:pt x="107" y="13"/>
                  <a:pt x="112" y="11"/>
                </a:cubicBezTo>
                <a:cubicBezTo>
                  <a:pt x="117" y="8"/>
                  <a:pt x="120" y="9"/>
                  <a:pt x="124" y="13"/>
                </a:cubicBezTo>
                <a:cubicBezTo>
                  <a:pt x="127" y="17"/>
                  <a:pt x="130" y="22"/>
                  <a:pt x="133" y="26"/>
                </a:cubicBezTo>
                <a:cubicBezTo>
                  <a:pt x="138" y="31"/>
                  <a:pt x="142" y="32"/>
                  <a:pt x="148" y="31"/>
                </a:cubicBezTo>
                <a:cubicBezTo>
                  <a:pt x="152" y="29"/>
                  <a:pt x="156" y="29"/>
                  <a:pt x="160" y="29"/>
                </a:cubicBezTo>
                <a:cubicBezTo>
                  <a:pt x="166" y="28"/>
                  <a:pt x="170" y="26"/>
                  <a:pt x="172" y="21"/>
                </a:cubicBezTo>
                <a:cubicBezTo>
                  <a:pt x="173" y="16"/>
                  <a:pt x="175" y="11"/>
                  <a:pt x="177" y="6"/>
                </a:cubicBezTo>
                <a:cubicBezTo>
                  <a:pt x="179" y="2"/>
                  <a:pt x="182" y="0"/>
                  <a:pt x="187" y="0"/>
                </a:cubicBezTo>
                <a:cubicBezTo>
                  <a:pt x="194" y="1"/>
                  <a:pt x="201" y="2"/>
                  <a:pt x="208" y="3"/>
                </a:cubicBezTo>
                <a:cubicBezTo>
                  <a:pt x="212" y="3"/>
                  <a:pt x="214" y="6"/>
                  <a:pt x="214" y="11"/>
                </a:cubicBezTo>
                <a:cubicBezTo>
                  <a:pt x="215" y="17"/>
                  <a:pt x="216" y="23"/>
                  <a:pt x="217" y="29"/>
                </a:cubicBezTo>
                <a:cubicBezTo>
                  <a:pt x="218" y="34"/>
                  <a:pt x="221" y="36"/>
                  <a:pt x="225" y="38"/>
                </a:cubicBezTo>
                <a:cubicBezTo>
                  <a:pt x="228" y="39"/>
                  <a:pt x="231" y="40"/>
                  <a:pt x="234" y="41"/>
                </a:cubicBezTo>
                <a:cubicBezTo>
                  <a:pt x="239" y="45"/>
                  <a:pt x="244" y="43"/>
                  <a:pt x="248" y="40"/>
                </a:cubicBezTo>
                <a:cubicBezTo>
                  <a:pt x="252" y="37"/>
                  <a:pt x="256" y="34"/>
                  <a:pt x="259" y="31"/>
                </a:cubicBezTo>
                <a:cubicBezTo>
                  <a:pt x="264" y="27"/>
                  <a:pt x="268" y="27"/>
                  <a:pt x="273" y="31"/>
                </a:cubicBezTo>
                <a:cubicBezTo>
                  <a:pt x="277" y="34"/>
                  <a:pt x="281" y="37"/>
                  <a:pt x="285" y="41"/>
                </a:cubicBezTo>
                <a:cubicBezTo>
                  <a:pt x="290" y="45"/>
                  <a:pt x="291" y="49"/>
                  <a:pt x="288" y="55"/>
                </a:cubicBezTo>
                <a:cubicBezTo>
                  <a:pt x="286" y="59"/>
                  <a:pt x="284" y="64"/>
                  <a:pt x="283" y="68"/>
                </a:cubicBezTo>
                <a:cubicBezTo>
                  <a:pt x="282" y="71"/>
                  <a:pt x="282" y="74"/>
                  <a:pt x="283" y="76"/>
                </a:cubicBezTo>
                <a:cubicBezTo>
                  <a:pt x="286" y="81"/>
                  <a:pt x="290" y="86"/>
                  <a:pt x="295" y="91"/>
                </a:cubicBezTo>
                <a:cubicBezTo>
                  <a:pt x="296" y="93"/>
                  <a:pt x="299" y="93"/>
                  <a:pt x="301" y="94"/>
                </a:cubicBezTo>
                <a:close/>
                <a:moveTo>
                  <a:pt x="174" y="63"/>
                </a:moveTo>
                <a:cubicBezTo>
                  <a:pt x="112" y="63"/>
                  <a:pt x="62" y="113"/>
                  <a:pt x="62" y="174"/>
                </a:cubicBezTo>
                <a:cubicBezTo>
                  <a:pt x="62" y="236"/>
                  <a:pt x="112" y="285"/>
                  <a:pt x="173" y="286"/>
                </a:cubicBezTo>
                <a:cubicBezTo>
                  <a:pt x="235" y="286"/>
                  <a:pt x="285" y="236"/>
                  <a:pt x="285" y="174"/>
                </a:cubicBezTo>
                <a:cubicBezTo>
                  <a:pt x="285" y="112"/>
                  <a:pt x="234" y="63"/>
                  <a:pt x="174" y="6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/>
          </a:p>
        </p:txBody>
      </p:sp>
      <p:grpSp>
        <p:nvGrpSpPr>
          <p:cNvPr id="148" name="Google Shape;7775;p68">
            <a:extLst>
              <a:ext uri="{FF2B5EF4-FFF2-40B4-BE49-F238E27FC236}">
                <a16:creationId xmlns:a16="http://schemas.microsoft.com/office/drawing/2014/main" id="{D2EB2923-87E4-4DBB-9F6B-27C2A208F0F2}"/>
              </a:ext>
            </a:extLst>
          </p:cNvPr>
          <p:cNvGrpSpPr/>
          <p:nvPr/>
        </p:nvGrpSpPr>
        <p:grpSpPr>
          <a:xfrm>
            <a:off x="2786529" y="1525885"/>
            <a:ext cx="436094" cy="416596"/>
            <a:chOff x="-22859750" y="2335900"/>
            <a:chExt cx="296950" cy="294375"/>
          </a:xfrm>
          <a:solidFill>
            <a:srgbClr val="0070C0"/>
          </a:solidFill>
        </p:grpSpPr>
        <p:sp>
          <p:nvSpPr>
            <p:cNvPr id="149" name="Google Shape;7776;p68">
              <a:extLst>
                <a:ext uri="{FF2B5EF4-FFF2-40B4-BE49-F238E27FC236}">
                  <a16:creationId xmlns:a16="http://schemas.microsoft.com/office/drawing/2014/main" id="{07B4DC5A-0DA5-49AD-A3CE-F77659B0494A}"/>
                </a:ext>
              </a:extLst>
            </p:cNvPr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777;p68">
              <a:extLst>
                <a:ext uri="{FF2B5EF4-FFF2-40B4-BE49-F238E27FC236}">
                  <a16:creationId xmlns:a16="http://schemas.microsoft.com/office/drawing/2014/main" id="{5B983021-11AE-4614-AC64-FDFFF85C7C2E}"/>
                </a:ext>
              </a:extLst>
            </p:cNvPr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778;p68">
              <a:extLst>
                <a:ext uri="{FF2B5EF4-FFF2-40B4-BE49-F238E27FC236}">
                  <a16:creationId xmlns:a16="http://schemas.microsoft.com/office/drawing/2014/main" id="{C3BA5B17-8502-4562-958E-3EEF98D65DC3}"/>
                </a:ext>
              </a:extLst>
            </p:cNvPr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" name="Google Shape;634;p32">
            <a:extLst>
              <a:ext uri="{FF2B5EF4-FFF2-40B4-BE49-F238E27FC236}">
                <a16:creationId xmlns:a16="http://schemas.microsoft.com/office/drawing/2014/main" id="{7AB71B5C-2BBD-4EBF-8E59-B7924AE0AE54}"/>
              </a:ext>
            </a:extLst>
          </p:cNvPr>
          <p:cNvSpPr txBox="1">
            <a:spLocks/>
          </p:cNvSpPr>
          <p:nvPr/>
        </p:nvSpPr>
        <p:spPr>
          <a:xfrm>
            <a:off x="6010922" y="1299019"/>
            <a:ext cx="1731195" cy="832698"/>
          </a:xfrm>
          <a:prstGeom prst="rect">
            <a:avLst/>
          </a:prstGeom>
        </p:spPr>
        <p:txBody>
          <a:bodyPr spcFirstLastPara="1" vert="horz" wrap="square" lIns="91425" tIns="18287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Il server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riceve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le coordinate (x, y, z) di </a:t>
            </a:r>
            <a:r>
              <a:rPr lang="en-US" sz="1100" dirty="0" err="1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ciascun</a:t>
            </a:r>
            <a:r>
              <a:rPr lang="en-US" sz="1100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landmark </a:t>
            </a:r>
          </a:p>
        </p:txBody>
      </p:sp>
      <p:sp>
        <p:nvSpPr>
          <p:cNvPr id="158" name="Ovale 157">
            <a:extLst>
              <a:ext uri="{FF2B5EF4-FFF2-40B4-BE49-F238E27FC236}">
                <a16:creationId xmlns:a16="http://schemas.microsoft.com/office/drawing/2014/main" id="{475431B3-B4BC-4C61-ACD3-320E3CF08EC7}"/>
              </a:ext>
            </a:extLst>
          </p:cNvPr>
          <p:cNvSpPr/>
          <p:nvPr/>
        </p:nvSpPr>
        <p:spPr>
          <a:xfrm>
            <a:off x="4278010" y="3806392"/>
            <a:ext cx="680832" cy="69116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9" name="Freeform 5">
            <a:extLst>
              <a:ext uri="{FF2B5EF4-FFF2-40B4-BE49-F238E27FC236}">
                <a16:creationId xmlns:a16="http://schemas.microsoft.com/office/drawing/2014/main" id="{8F297053-7C37-4F9D-8845-A361B50705C8}"/>
              </a:ext>
            </a:extLst>
          </p:cNvPr>
          <p:cNvSpPr>
            <a:spLocks noEditPoints="1"/>
          </p:cNvSpPr>
          <p:nvPr/>
        </p:nvSpPr>
        <p:spPr bwMode="auto">
          <a:xfrm>
            <a:off x="4117308" y="3636330"/>
            <a:ext cx="1028652" cy="1031574"/>
          </a:xfrm>
          <a:custGeom>
            <a:avLst/>
            <a:gdLst>
              <a:gd name="T0" fmla="*/ 320 w 349"/>
              <a:gd name="T1" fmla="*/ 91 h 350"/>
              <a:gd name="T2" fmla="*/ 337 w 349"/>
              <a:gd name="T3" fmla="*/ 115 h 350"/>
              <a:gd name="T4" fmla="*/ 323 w 349"/>
              <a:gd name="T5" fmla="*/ 133 h 350"/>
              <a:gd name="T6" fmla="*/ 318 w 349"/>
              <a:gd name="T7" fmla="*/ 157 h 350"/>
              <a:gd name="T8" fmla="*/ 338 w 349"/>
              <a:gd name="T9" fmla="*/ 177 h 350"/>
              <a:gd name="T10" fmla="*/ 344 w 349"/>
              <a:gd name="T11" fmla="*/ 208 h 350"/>
              <a:gd name="T12" fmla="*/ 322 w 349"/>
              <a:gd name="T13" fmla="*/ 217 h 350"/>
              <a:gd name="T14" fmla="*/ 306 w 349"/>
              <a:gd name="T15" fmla="*/ 236 h 350"/>
              <a:gd name="T16" fmla="*/ 317 w 349"/>
              <a:gd name="T17" fmla="*/ 260 h 350"/>
              <a:gd name="T18" fmla="*/ 307 w 349"/>
              <a:gd name="T19" fmla="*/ 286 h 350"/>
              <a:gd name="T20" fmla="*/ 279 w 349"/>
              <a:gd name="T21" fmla="*/ 283 h 350"/>
              <a:gd name="T22" fmla="*/ 258 w 349"/>
              <a:gd name="T23" fmla="*/ 294 h 350"/>
              <a:gd name="T24" fmla="*/ 256 w 349"/>
              <a:gd name="T25" fmla="*/ 321 h 350"/>
              <a:gd name="T26" fmla="*/ 233 w 349"/>
              <a:gd name="T27" fmla="*/ 337 h 350"/>
              <a:gd name="T28" fmla="*/ 212 w 349"/>
              <a:gd name="T29" fmla="*/ 322 h 350"/>
              <a:gd name="T30" fmla="*/ 187 w 349"/>
              <a:gd name="T31" fmla="*/ 320 h 350"/>
              <a:gd name="T32" fmla="*/ 171 w 349"/>
              <a:gd name="T33" fmla="*/ 343 h 350"/>
              <a:gd name="T34" fmla="*/ 140 w 349"/>
              <a:gd name="T35" fmla="*/ 346 h 350"/>
              <a:gd name="T36" fmla="*/ 133 w 349"/>
              <a:gd name="T37" fmla="*/ 324 h 350"/>
              <a:gd name="T38" fmla="*/ 113 w 349"/>
              <a:gd name="T39" fmla="*/ 308 h 350"/>
              <a:gd name="T40" fmla="*/ 87 w 349"/>
              <a:gd name="T41" fmla="*/ 321 h 350"/>
              <a:gd name="T42" fmla="*/ 61 w 349"/>
              <a:gd name="T43" fmla="*/ 307 h 350"/>
              <a:gd name="T44" fmla="*/ 65 w 349"/>
              <a:gd name="T45" fmla="*/ 283 h 350"/>
              <a:gd name="T46" fmla="*/ 53 w 349"/>
              <a:gd name="T47" fmla="*/ 258 h 350"/>
              <a:gd name="T48" fmla="*/ 28 w 349"/>
              <a:gd name="T49" fmla="*/ 255 h 350"/>
              <a:gd name="T50" fmla="*/ 8 w 349"/>
              <a:gd name="T51" fmla="*/ 233 h 350"/>
              <a:gd name="T52" fmla="*/ 25 w 349"/>
              <a:gd name="T53" fmla="*/ 211 h 350"/>
              <a:gd name="T54" fmla="*/ 28 w 349"/>
              <a:gd name="T55" fmla="*/ 189 h 350"/>
              <a:gd name="T56" fmla="*/ 7 w 349"/>
              <a:gd name="T57" fmla="*/ 170 h 350"/>
              <a:gd name="T58" fmla="*/ 2 w 349"/>
              <a:gd name="T59" fmla="*/ 142 h 350"/>
              <a:gd name="T60" fmla="*/ 28 w 349"/>
              <a:gd name="T61" fmla="*/ 131 h 350"/>
              <a:gd name="T62" fmla="*/ 41 w 349"/>
              <a:gd name="T63" fmla="*/ 113 h 350"/>
              <a:gd name="T64" fmla="*/ 29 w 349"/>
              <a:gd name="T65" fmla="*/ 88 h 350"/>
              <a:gd name="T66" fmla="*/ 39 w 349"/>
              <a:gd name="T67" fmla="*/ 62 h 350"/>
              <a:gd name="T68" fmla="*/ 66 w 349"/>
              <a:gd name="T69" fmla="*/ 65 h 350"/>
              <a:gd name="T70" fmla="*/ 79 w 349"/>
              <a:gd name="T71" fmla="*/ 62 h 350"/>
              <a:gd name="T72" fmla="*/ 97 w 349"/>
              <a:gd name="T73" fmla="*/ 17 h 350"/>
              <a:gd name="T74" fmla="*/ 124 w 349"/>
              <a:gd name="T75" fmla="*/ 13 h 350"/>
              <a:gd name="T76" fmla="*/ 148 w 349"/>
              <a:gd name="T77" fmla="*/ 31 h 350"/>
              <a:gd name="T78" fmla="*/ 172 w 349"/>
              <a:gd name="T79" fmla="*/ 21 h 350"/>
              <a:gd name="T80" fmla="*/ 187 w 349"/>
              <a:gd name="T81" fmla="*/ 0 h 350"/>
              <a:gd name="T82" fmla="*/ 214 w 349"/>
              <a:gd name="T83" fmla="*/ 11 h 350"/>
              <a:gd name="T84" fmla="*/ 225 w 349"/>
              <a:gd name="T85" fmla="*/ 38 h 350"/>
              <a:gd name="T86" fmla="*/ 248 w 349"/>
              <a:gd name="T87" fmla="*/ 40 h 350"/>
              <a:gd name="T88" fmla="*/ 273 w 349"/>
              <a:gd name="T89" fmla="*/ 31 h 350"/>
              <a:gd name="T90" fmla="*/ 288 w 349"/>
              <a:gd name="T91" fmla="*/ 55 h 350"/>
              <a:gd name="T92" fmla="*/ 283 w 349"/>
              <a:gd name="T93" fmla="*/ 76 h 350"/>
              <a:gd name="T94" fmla="*/ 301 w 349"/>
              <a:gd name="T95" fmla="*/ 94 h 350"/>
              <a:gd name="T96" fmla="*/ 62 w 349"/>
              <a:gd name="T97" fmla="*/ 174 h 350"/>
              <a:gd name="T98" fmla="*/ 285 w 349"/>
              <a:gd name="T99" fmla="*/ 174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9" h="350">
                <a:moveTo>
                  <a:pt x="301" y="94"/>
                </a:moveTo>
                <a:cubicBezTo>
                  <a:pt x="308" y="93"/>
                  <a:pt x="314" y="92"/>
                  <a:pt x="320" y="91"/>
                </a:cubicBezTo>
                <a:cubicBezTo>
                  <a:pt x="324" y="90"/>
                  <a:pt x="328" y="92"/>
                  <a:pt x="330" y="96"/>
                </a:cubicBezTo>
                <a:cubicBezTo>
                  <a:pt x="332" y="102"/>
                  <a:pt x="335" y="109"/>
                  <a:pt x="337" y="115"/>
                </a:cubicBezTo>
                <a:cubicBezTo>
                  <a:pt x="339" y="119"/>
                  <a:pt x="337" y="122"/>
                  <a:pt x="335" y="125"/>
                </a:cubicBezTo>
                <a:cubicBezTo>
                  <a:pt x="331" y="128"/>
                  <a:pt x="327" y="130"/>
                  <a:pt x="323" y="133"/>
                </a:cubicBezTo>
                <a:cubicBezTo>
                  <a:pt x="317" y="138"/>
                  <a:pt x="316" y="141"/>
                  <a:pt x="317" y="149"/>
                </a:cubicBezTo>
                <a:cubicBezTo>
                  <a:pt x="318" y="151"/>
                  <a:pt x="318" y="154"/>
                  <a:pt x="318" y="157"/>
                </a:cubicBezTo>
                <a:cubicBezTo>
                  <a:pt x="318" y="168"/>
                  <a:pt x="324" y="173"/>
                  <a:pt x="333" y="176"/>
                </a:cubicBezTo>
                <a:cubicBezTo>
                  <a:pt x="335" y="176"/>
                  <a:pt x="336" y="177"/>
                  <a:pt x="338" y="177"/>
                </a:cubicBezTo>
                <a:cubicBezTo>
                  <a:pt x="349" y="182"/>
                  <a:pt x="347" y="184"/>
                  <a:pt x="346" y="194"/>
                </a:cubicBezTo>
                <a:cubicBezTo>
                  <a:pt x="346" y="199"/>
                  <a:pt x="345" y="203"/>
                  <a:pt x="344" y="208"/>
                </a:cubicBezTo>
                <a:cubicBezTo>
                  <a:pt x="343" y="212"/>
                  <a:pt x="340" y="215"/>
                  <a:pt x="336" y="215"/>
                </a:cubicBezTo>
                <a:cubicBezTo>
                  <a:pt x="331" y="216"/>
                  <a:pt x="327" y="216"/>
                  <a:pt x="322" y="217"/>
                </a:cubicBezTo>
                <a:cubicBezTo>
                  <a:pt x="317" y="217"/>
                  <a:pt x="313" y="220"/>
                  <a:pt x="310" y="225"/>
                </a:cubicBezTo>
                <a:cubicBezTo>
                  <a:pt x="309" y="229"/>
                  <a:pt x="308" y="232"/>
                  <a:pt x="306" y="236"/>
                </a:cubicBezTo>
                <a:cubicBezTo>
                  <a:pt x="304" y="241"/>
                  <a:pt x="305" y="245"/>
                  <a:pt x="308" y="249"/>
                </a:cubicBezTo>
                <a:cubicBezTo>
                  <a:pt x="311" y="253"/>
                  <a:pt x="314" y="256"/>
                  <a:pt x="317" y="260"/>
                </a:cubicBezTo>
                <a:cubicBezTo>
                  <a:pt x="321" y="265"/>
                  <a:pt x="321" y="269"/>
                  <a:pt x="317" y="274"/>
                </a:cubicBezTo>
                <a:cubicBezTo>
                  <a:pt x="313" y="278"/>
                  <a:pt x="310" y="282"/>
                  <a:pt x="307" y="286"/>
                </a:cubicBezTo>
                <a:cubicBezTo>
                  <a:pt x="302" y="292"/>
                  <a:pt x="299" y="292"/>
                  <a:pt x="293" y="289"/>
                </a:cubicBezTo>
                <a:cubicBezTo>
                  <a:pt x="288" y="287"/>
                  <a:pt x="284" y="285"/>
                  <a:pt x="279" y="283"/>
                </a:cubicBezTo>
                <a:cubicBezTo>
                  <a:pt x="275" y="282"/>
                  <a:pt x="271" y="284"/>
                  <a:pt x="268" y="286"/>
                </a:cubicBezTo>
                <a:cubicBezTo>
                  <a:pt x="264" y="289"/>
                  <a:pt x="261" y="291"/>
                  <a:pt x="258" y="294"/>
                </a:cubicBezTo>
                <a:cubicBezTo>
                  <a:pt x="254" y="297"/>
                  <a:pt x="253" y="301"/>
                  <a:pt x="254" y="306"/>
                </a:cubicBezTo>
                <a:cubicBezTo>
                  <a:pt x="255" y="311"/>
                  <a:pt x="255" y="316"/>
                  <a:pt x="256" y="321"/>
                </a:cubicBezTo>
                <a:cubicBezTo>
                  <a:pt x="256" y="326"/>
                  <a:pt x="254" y="329"/>
                  <a:pt x="251" y="330"/>
                </a:cubicBezTo>
                <a:cubicBezTo>
                  <a:pt x="245" y="333"/>
                  <a:pt x="239" y="335"/>
                  <a:pt x="233" y="337"/>
                </a:cubicBezTo>
                <a:cubicBezTo>
                  <a:pt x="227" y="339"/>
                  <a:pt x="224" y="338"/>
                  <a:pt x="220" y="333"/>
                </a:cubicBezTo>
                <a:cubicBezTo>
                  <a:pt x="218" y="329"/>
                  <a:pt x="215" y="325"/>
                  <a:pt x="212" y="322"/>
                </a:cubicBezTo>
                <a:cubicBezTo>
                  <a:pt x="209" y="318"/>
                  <a:pt x="205" y="317"/>
                  <a:pt x="201" y="318"/>
                </a:cubicBezTo>
                <a:cubicBezTo>
                  <a:pt x="196" y="318"/>
                  <a:pt x="192" y="319"/>
                  <a:pt x="187" y="320"/>
                </a:cubicBezTo>
                <a:cubicBezTo>
                  <a:pt x="182" y="321"/>
                  <a:pt x="179" y="324"/>
                  <a:pt x="177" y="328"/>
                </a:cubicBezTo>
                <a:cubicBezTo>
                  <a:pt x="175" y="333"/>
                  <a:pt x="173" y="338"/>
                  <a:pt x="171" y="343"/>
                </a:cubicBezTo>
                <a:cubicBezTo>
                  <a:pt x="169" y="347"/>
                  <a:pt x="167" y="350"/>
                  <a:pt x="162" y="349"/>
                </a:cubicBezTo>
                <a:cubicBezTo>
                  <a:pt x="155" y="348"/>
                  <a:pt x="147" y="348"/>
                  <a:pt x="140" y="346"/>
                </a:cubicBezTo>
                <a:cubicBezTo>
                  <a:pt x="137" y="345"/>
                  <a:pt x="135" y="341"/>
                  <a:pt x="134" y="338"/>
                </a:cubicBezTo>
                <a:cubicBezTo>
                  <a:pt x="133" y="333"/>
                  <a:pt x="133" y="328"/>
                  <a:pt x="133" y="324"/>
                </a:cubicBezTo>
                <a:cubicBezTo>
                  <a:pt x="132" y="318"/>
                  <a:pt x="129" y="313"/>
                  <a:pt x="123" y="312"/>
                </a:cubicBezTo>
                <a:cubicBezTo>
                  <a:pt x="119" y="310"/>
                  <a:pt x="116" y="309"/>
                  <a:pt x="113" y="308"/>
                </a:cubicBezTo>
                <a:cubicBezTo>
                  <a:pt x="108" y="306"/>
                  <a:pt x="104" y="307"/>
                  <a:pt x="101" y="310"/>
                </a:cubicBezTo>
                <a:cubicBezTo>
                  <a:pt x="96" y="314"/>
                  <a:pt x="92" y="317"/>
                  <a:pt x="87" y="321"/>
                </a:cubicBezTo>
                <a:cubicBezTo>
                  <a:pt x="84" y="323"/>
                  <a:pt x="81" y="323"/>
                  <a:pt x="78" y="320"/>
                </a:cubicBezTo>
                <a:cubicBezTo>
                  <a:pt x="72" y="316"/>
                  <a:pt x="66" y="312"/>
                  <a:pt x="61" y="307"/>
                </a:cubicBezTo>
                <a:cubicBezTo>
                  <a:pt x="57" y="304"/>
                  <a:pt x="58" y="299"/>
                  <a:pt x="60" y="295"/>
                </a:cubicBezTo>
                <a:cubicBezTo>
                  <a:pt x="62" y="291"/>
                  <a:pt x="63" y="287"/>
                  <a:pt x="65" y="283"/>
                </a:cubicBezTo>
                <a:cubicBezTo>
                  <a:pt x="67" y="278"/>
                  <a:pt x="66" y="274"/>
                  <a:pt x="64" y="271"/>
                </a:cubicBezTo>
                <a:cubicBezTo>
                  <a:pt x="60" y="266"/>
                  <a:pt x="57" y="262"/>
                  <a:pt x="53" y="258"/>
                </a:cubicBezTo>
                <a:cubicBezTo>
                  <a:pt x="51" y="254"/>
                  <a:pt x="47" y="253"/>
                  <a:pt x="43" y="253"/>
                </a:cubicBezTo>
                <a:cubicBezTo>
                  <a:pt x="38" y="254"/>
                  <a:pt x="33" y="254"/>
                  <a:pt x="28" y="255"/>
                </a:cubicBezTo>
                <a:cubicBezTo>
                  <a:pt x="22" y="257"/>
                  <a:pt x="18" y="255"/>
                  <a:pt x="15" y="249"/>
                </a:cubicBezTo>
                <a:cubicBezTo>
                  <a:pt x="13" y="244"/>
                  <a:pt x="10" y="239"/>
                  <a:pt x="8" y="233"/>
                </a:cubicBezTo>
                <a:cubicBezTo>
                  <a:pt x="6" y="229"/>
                  <a:pt x="7" y="225"/>
                  <a:pt x="11" y="222"/>
                </a:cubicBezTo>
                <a:cubicBezTo>
                  <a:pt x="15" y="218"/>
                  <a:pt x="20" y="214"/>
                  <a:pt x="25" y="211"/>
                </a:cubicBezTo>
                <a:cubicBezTo>
                  <a:pt x="29" y="208"/>
                  <a:pt x="30" y="204"/>
                  <a:pt x="30" y="199"/>
                </a:cubicBezTo>
                <a:cubicBezTo>
                  <a:pt x="29" y="195"/>
                  <a:pt x="28" y="192"/>
                  <a:pt x="28" y="189"/>
                </a:cubicBezTo>
                <a:cubicBezTo>
                  <a:pt x="28" y="180"/>
                  <a:pt x="23" y="176"/>
                  <a:pt x="16" y="174"/>
                </a:cubicBezTo>
                <a:cubicBezTo>
                  <a:pt x="13" y="173"/>
                  <a:pt x="10" y="171"/>
                  <a:pt x="7" y="170"/>
                </a:cubicBezTo>
                <a:cubicBezTo>
                  <a:pt x="2" y="169"/>
                  <a:pt x="0" y="166"/>
                  <a:pt x="0" y="162"/>
                </a:cubicBezTo>
                <a:cubicBezTo>
                  <a:pt x="1" y="155"/>
                  <a:pt x="1" y="149"/>
                  <a:pt x="2" y="142"/>
                </a:cubicBezTo>
                <a:cubicBezTo>
                  <a:pt x="2" y="136"/>
                  <a:pt x="5" y="134"/>
                  <a:pt x="11" y="133"/>
                </a:cubicBezTo>
                <a:cubicBezTo>
                  <a:pt x="17" y="132"/>
                  <a:pt x="23" y="132"/>
                  <a:pt x="28" y="131"/>
                </a:cubicBezTo>
                <a:cubicBezTo>
                  <a:pt x="32" y="130"/>
                  <a:pt x="35" y="128"/>
                  <a:pt x="36" y="124"/>
                </a:cubicBezTo>
                <a:cubicBezTo>
                  <a:pt x="38" y="120"/>
                  <a:pt x="40" y="117"/>
                  <a:pt x="41" y="113"/>
                </a:cubicBezTo>
                <a:cubicBezTo>
                  <a:pt x="42" y="109"/>
                  <a:pt x="42" y="105"/>
                  <a:pt x="39" y="101"/>
                </a:cubicBezTo>
                <a:cubicBezTo>
                  <a:pt x="36" y="97"/>
                  <a:pt x="32" y="93"/>
                  <a:pt x="29" y="88"/>
                </a:cubicBezTo>
                <a:cubicBezTo>
                  <a:pt x="26" y="84"/>
                  <a:pt x="26" y="80"/>
                  <a:pt x="29" y="76"/>
                </a:cubicBezTo>
                <a:cubicBezTo>
                  <a:pt x="32" y="71"/>
                  <a:pt x="36" y="66"/>
                  <a:pt x="39" y="62"/>
                </a:cubicBezTo>
                <a:cubicBezTo>
                  <a:pt x="42" y="57"/>
                  <a:pt x="46" y="56"/>
                  <a:pt x="52" y="58"/>
                </a:cubicBezTo>
                <a:cubicBezTo>
                  <a:pt x="57" y="60"/>
                  <a:pt x="62" y="62"/>
                  <a:pt x="66" y="65"/>
                </a:cubicBezTo>
                <a:cubicBezTo>
                  <a:pt x="70" y="67"/>
                  <a:pt x="74" y="66"/>
                  <a:pt x="77" y="64"/>
                </a:cubicBezTo>
                <a:cubicBezTo>
                  <a:pt x="78" y="63"/>
                  <a:pt x="79" y="63"/>
                  <a:pt x="79" y="62"/>
                </a:cubicBezTo>
                <a:cubicBezTo>
                  <a:pt x="94" y="51"/>
                  <a:pt x="94" y="51"/>
                  <a:pt x="90" y="30"/>
                </a:cubicBezTo>
                <a:cubicBezTo>
                  <a:pt x="89" y="23"/>
                  <a:pt x="91" y="20"/>
                  <a:pt x="97" y="17"/>
                </a:cubicBezTo>
                <a:cubicBezTo>
                  <a:pt x="102" y="15"/>
                  <a:pt x="107" y="13"/>
                  <a:pt x="112" y="11"/>
                </a:cubicBezTo>
                <a:cubicBezTo>
                  <a:pt x="117" y="8"/>
                  <a:pt x="120" y="9"/>
                  <a:pt x="124" y="13"/>
                </a:cubicBezTo>
                <a:cubicBezTo>
                  <a:pt x="127" y="17"/>
                  <a:pt x="130" y="22"/>
                  <a:pt x="133" y="26"/>
                </a:cubicBezTo>
                <a:cubicBezTo>
                  <a:pt x="138" y="31"/>
                  <a:pt x="142" y="32"/>
                  <a:pt x="148" y="31"/>
                </a:cubicBezTo>
                <a:cubicBezTo>
                  <a:pt x="152" y="29"/>
                  <a:pt x="156" y="29"/>
                  <a:pt x="160" y="29"/>
                </a:cubicBezTo>
                <a:cubicBezTo>
                  <a:pt x="166" y="28"/>
                  <a:pt x="170" y="26"/>
                  <a:pt x="172" y="21"/>
                </a:cubicBezTo>
                <a:cubicBezTo>
                  <a:pt x="173" y="16"/>
                  <a:pt x="175" y="11"/>
                  <a:pt x="177" y="6"/>
                </a:cubicBezTo>
                <a:cubicBezTo>
                  <a:pt x="179" y="2"/>
                  <a:pt x="182" y="0"/>
                  <a:pt x="187" y="0"/>
                </a:cubicBezTo>
                <a:cubicBezTo>
                  <a:pt x="194" y="1"/>
                  <a:pt x="201" y="2"/>
                  <a:pt x="208" y="3"/>
                </a:cubicBezTo>
                <a:cubicBezTo>
                  <a:pt x="212" y="3"/>
                  <a:pt x="214" y="6"/>
                  <a:pt x="214" y="11"/>
                </a:cubicBezTo>
                <a:cubicBezTo>
                  <a:pt x="215" y="17"/>
                  <a:pt x="216" y="23"/>
                  <a:pt x="217" y="29"/>
                </a:cubicBezTo>
                <a:cubicBezTo>
                  <a:pt x="218" y="34"/>
                  <a:pt x="221" y="36"/>
                  <a:pt x="225" y="38"/>
                </a:cubicBezTo>
                <a:cubicBezTo>
                  <a:pt x="228" y="39"/>
                  <a:pt x="231" y="40"/>
                  <a:pt x="234" y="41"/>
                </a:cubicBezTo>
                <a:cubicBezTo>
                  <a:pt x="239" y="45"/>
                  <a:pt x="244" y="43"/>
                  <a:pt x="248" y="40"/>
                </a:cubicBezTo>
                <a:cubicBezTo>
                  <a:pt x="252" y="37"/>
                  <a:pt x="256" y="34"/>
                  <a:pt x="259" y="31"/>
                </a:cubicBezTo>
                <a:cubicBezTo>
                  <a:pt x="264" y="27"/>
                  <a:pt x="268" y="27"/>
                  <a:pt x="273" y="31"/>
                </a:cubicBezTo>
                <a:cubicBezTo>
                  <a:pt x="277" y="34"/>
                  <a:pt x="281" y="37"/>
                  <a:pt x="285" y="41"/>
                </a:cubicBezTo>
                <a:cubicBezTo>
                  <a:pt x="290" y="45"/>
                  <a:pt x="291" y="49"/>
                  <a:pt x="288" y="55"/>
                </a:cubicBezTo>
                <a:cubicBezTo>
                  <a:pt x="286" y="59"/>
                  <a:pt x="284" y="64"/>
                  <a:pt x="283" y="68"/>
                </a:cubicBezTo>
                <a:cubicBezTo>
                  <a:pt x="282" y="71"/>
                  <a:pt x="282" y="74"/>
                  <a:pt x="283" y="76"/>
                </a:cubicBezTo>
                <a:cubicBezTo>
                  <a:pt x="286" y="81"/>
                  <a:pt x="290" y="86"/>
                  <a:pt x="295" y="91"/>
                </a:cubicBezTo>
                <a:cubicBezTo>
                  <a:pt x="296" y="93"/>
                  <a:pt x="299" y="93"/>
                  <a:pt x="301" y="94"/>
                </a:cubicBezTo>
                <a:close/>
                <a:moveTo>
                  <a:pt x="174" y="63"/>
                </a:moveTo>
                <a:cubicBezTo>
                  <a:pt x="112" y="63"/>
                  <a:pt x="62" y="113"/>
                  <a:pt x="62" y="174"/>
                </a:cubicBezTo>
                <a:cubicBezTo>
                  <a:pt x="62" y="236"/>
                  <a:pt x="112" y="285"/>
                  <a:pt x="173" y="286"/>
                </a:cubicBezTo>
                <a:cubicBezTo>
                  <a:pt x="235" y="286"/>
                  <a:pt x="285" y="236"/>
                  <a:pt x="285" y="174"/>
                </a:cubicBezTo>
                <a:cubicBezTo>
                  <a:pt x="285" y="112"/>
                  <a:pt x="234" y="63"/>
                  <a:pt x="174" y="6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 dirty="0"/>
          </a:p>
        </p:txBody>
      </p:sp>
      <p:grpSp>
        <p:nvGrpSpPr>
          <p:cNvPr id="160" name="Google Shape;5809;p63">
            <a:extLst>
              <a:ext uri="{FF2B5EF4-FFF2-40B4-BE49-F238E27FC236}">
                <a16:creationId xmlns:a16="http://schemas.microsoft.com/office/drawing/2014/main" id="{FFE5F3C7-DD18-4F3A-B83B-AA31A24AA1BE}"/>
              </a:ext>
            </a:extLst>
          </p:cNvPr>
          <p:cNvGrpSpPr/>
          <p:nvPr/>
        </p:nvGrpSpPr>
        <p:grpSpPr>
          <a:xfrm>
            <a:off x="4461664" y="3984478"/>
            <a:ext cx="348568" cy="349449"/>
            <a:chOff x="-61783350" y="3743950"/>
            <a:chExt cx="316650" cy="317450"/>
          </a:xfrm>
          <a:solidFill>
            <a:srgbClr val="0070C0"/>
          </a:solidFill>
        </p:grpSpPr>
        <p:sp>
          <p:nvSpPr>
            <p:cNvPr id="161" name="Google Shape;5810;p63">
              <a:extLst>
                <a:ext uri="{FF2B5EF4-FFF2-40B4-BE49-F238E27FC236}">
                  <a16:creationId xmlns:a16="http://schemas.microsoft.com/office/drawing/2014/main" id="{358FE0CD-E471-49C0-A713-D6B26E1D2F79}"/>
                </a:ext>
              </a:extLst>
            </p:cNvPr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811;p63">
              <a:extLst>
                <a:ext uri="{FF2B5EF4-FFF2-40B4-BE49-F238E27FC236}">
                  <a16:creationId xmlns:a16="http://schemas.microsoft.com/office/drawing/2014/main" id="{DE9F825D-E840-4261-8666-DBCC7D14032C}"/>
                </a:ext>
              </a:extLst>
            </p:cNvPr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" name="Google Shape;6551;p65">
            <a:extLst>
              <a:ext uri="{FF2B5EF4-FFF2-40B4-BE49-F238E27FC236}">
                <a16:creationId xmlns:a16="http://schemas.microsoft.com/office/drawing/2014/main" id="{EFFAE4F3-DC71-4C9E-A39C-6CA87FD74469}"/>
              </a:ext>
            </a:extLst>
          </p:cNvPr>
          <p:cNvSpPr/>
          <p:nvPr/>
        </p:nvSpPr>
        <p:spPr>
          <a:xfrm>
            <a:off x="4573449" y="1886193"/>
            <a:ext cx="334419" cy="331599"/>
          </a:xfrm>
          <a:custGeom>
            <a:avLst/>
            <a:gdLst/>
            <a:ahLst/>
            <a:cxnLst/>
            <a:rect l="l" t="t" r="r" b="b"/>
            <a:pathLst>
              <a:path w="12098" h="11996" extrusionOk="0">
                <a:moveTo>
                  <a:pt x="7530" y="725"/>
                </a:moveTo>
                <a:cubicBezTo>
                  <a:pt x="9672" y="725"/>
                  <a:pt x="11405" y="2457"/>
                  <a:pt x="11405" y="4568"/>
                </a:cubicBezTo>
                <a:cubicBezTo>
                  <a:pt x="11405" y="6711"/>
                  <a:pt x="9672" y="8443"/>
                  <a:pt x="7530" y="8443"/>
                </a:cubicBezTo>
                <a:cubicBezTo>
                  <a:pt x="5419" y="8443"/>
                  <a:pt x="3686" y="6711"/>
                  <a:pt x="3686" y="4568"/>
                </a:cubicBezTo>
                <a:cubicBezTo>
                  <a:pt x="3686" y="2457"/>
                  <a:pt x="5419" y="725"/>
                  <a:pt x="7530" y="725"/>
                </a:cubicBezTo>
                <a:close/>
                <a:moveTo>
                  <a:pt x="4064" y="7530"/>
                </a:moveTo>
                <a:cubicBezTo>
                  <a:pt x="4222" y="7719"/>
                  <a:pt x="4379" y="7876"/>
                  <a:pt x="4568" y="8034"/>
                </a:cubicBezTo>
                <a:lnTo>
                  <a:pt x="3686" y="8947"/>
                </a:lnTo>
                <a:lnTo>
                  <a:pt x="3151" y="8443"/>
                </a:lnTo>
                <a:lnTo>
                  <a:pt x="4064" y="7530"/>
                </a:lnTo>
                <a:close/>
                <a:moveTo>
                  <a:pt x="2647" y="8916"/>
                </a:moveTo>
                <a:lnTo>
                  <a:pt x="3151" y="9420"/>
                </a:lnTo>
                <a:lnTo>
                  <a:pt x="1386" y="11184"/>
                </a:lnTo>
                <a:cubicBezTo>
                  <a:pt x="1323" y="11247"/>
                  <a:pt x="1237" y="11279"/>
                  <a:pt x="1146" y="11279"/>
                </a:cubicBezTo>
                <a:cubicBezTo>
                  <a:pt x="1056" y="11279"/>
                  <a:pt x="961" y="11247"/>
                  <a:pt x="882" y="11184"/>
                </a:cubicBezTo>
                <a:cubicBezTo>
                  <a:pt x="756" y="11090"/>
                  <a:pt x="756" y="10838"/>
                  <a:pt x="882" y="10680"/>
                </a:cubicBezTo>
                <a:lnTo>
                  <a:pt x="2647" y="8916"/>
                </a:lnTo>
                <a:close/>
                <a:moveTo>
                  <a:pt x="7530" y="0"/>
                </a:moveTo>
                <a:cubicBezTo>
                  <a:pt x="5009" y="0"/>
                  <a:pt x="2962" y="2048"/>
                  <a:pt x="2962" y="4568"/>
                </a:cubicBezTo>
                <a:cubicBezTo>
                  <a:pt x="2962" y="5450"/>
                  <a:pt x="3214" y="6270"/>
                  <a:pt x="3623" y="6963"/>
                </a:cubicBezTo>
                <a:lnTo>
                  <a:pt x="410" y="10208"/>
                </a:lnTo>
                <a:cubicBezTo>
                  <a:pt x="0" y="10586"/>
                  <a:pt x="0" y="11279"/>
                  <a:pt x="410" y="11688"/>
                </a:cubicBezTo>
                <a:cubicBezTo>
                  <a:pt x="599" y="11893"/>
                  <a:pt x="867" y="11996"/>
                  <a:pt x="1138" y="11996"/>
                </a:cubicBezTo>
                <a:cubicBezTo>
                  <a:pt x="1410" y="11996"/>
                  <a:pt x="1686" y="11893"/>
                  <a:pt x="1890" y="11688"/>
                </a:cubicBezTo>
                <a:lnTo>
                  <a:pt x="5135" y="8475"/>
                </a:lnTo>
                <a:cubicBezTo>
                  <a:pt x="5829" y="8916"/>
                  <a:pt x="6679" y="9137"/>
                  <a:pt x="7530" y="9137"/>
                </a:cubicBezTo>
                <a:cubicBezTo>
                  <a:pt x="10050" y="9137"/>
                  <a:pt x="12098" y="7089"/>
                  <a:pt x="12098" y="4568"/>
                </a:cubicBezTo>
                <a:cubicBezTo>
                  <a:pt x="12098" y="2048"/>
                  <a:pt x="10050" y="0"/>
                  <a:pt x="7530" y="0"/>
                </a:cubicBezTo>
                <a:close/>
              </a:path>
            </a:pathLst>
          </a:custGeom>
          <a:solidFill>
            <a:srgbClr val="0070C0"/>
          </a:solidFill>
          <a:ln w="0" cmpd="dbl">
            <a:solidFill>
              <a:srgbClr val="0070C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Ovale 188">
            <a:extLst>
              <a:ext uri="{FF2B5EF4-FFF2-40B4-BE49-F238E27FC236}">
                <a16:creationId xmlns:a16="http://schemas.microsoft.com/office/drawing/2014/main" id="{1D787136-EA6F-43A6-B5C1-F08E9ECC97D4}"/>
              </a:ext>
            </a:extLst>
          </p:cNvPr>
          <p:cNvSpPr/>
          <p:nvPr/>
        </p:nvSpPr>
        <p:spPr>
          <a:xfrm>
            <a:off x="6035047" y="3190950"/>
            <a:ext cx="759350" cy="73754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0" name="Freeform 5">
            <a:extLst>
              <a:ext uri="{FF2B5EF4-FFF2-40B4-BE49-F238E27FC236}">
                <a16:creationId xmlns:a16="http://schemas.microsoft.com/office/drawing/2014/main" id="{22B56CD0-7C60-421D-934F-B30E7B12FC48}"/>
              </a:ext>
            </a:extLst>
          </p:cNvPr>
          <p:cNvSpPr>
            <a:spLocks noEditPoints="1"/>
          </p:cNvSpPr>
          <p:nvPr/>
        </p:nvSpPr>
        <p:spPr bwMode="auto">
          <a:xfrm>
            <a:off x="5937807" y="3075842"/>
            <a:ext cx="965021" cy="967762"/>
          </a:xfrm>
          <a:custGeom>
            <a:avLst/>
            <a:gdLst>
              <a:gd name="T0" fmla="*/ 320 w 349"/>
              <a:gd name="T1" fmla="*/ 91 h 350"/>
              <a:gd name="T2" fmla="*/ 337 w 349"/>
              <a:gd name="T3" fmla="*/ 115 h 350"/>
              <a:gd name="T4" fmla="*/ 323 w 349"/>
              <a:gd name="T5" fmla="*/ 133 h 350"/>
              <a:gd name="T6" fmla="*/ 318 w 349"/>
              <a:gd name="T7" fmla="*/ 157 h 350"/>
              <a:gd name="T8" fmla="*/ 338 w 349"/>
              <a:gd name="T9" fmla="*/ 177 h 350"/>
              <a:gd name="T10" fmla="*/ 344 w 349"/>
              <a:gd name="T11" fmla="*/ 208 h 350"/>
              <a:gd name="T12" fmla="*/ 322 w 349"/>
              <a:gd name="T13" fmla="*/ 217 h 350"/>
              <a:gd name="T14" fmla="*/ 306 w 349"/>
              <a:gd name="T15" fmla="*/ 236 h 350"/>
              <a:gd name="T16" fmla="*/ 317 w 349"/>
              <a:gd name="T17" fmla="*/ 260 h 350"/>
              <a:gd name="T18" fmla="*/ 307 w 349"/>
              <a:gd name="T19" fmla="*/ 286 h 350"/>
              <a:gd name="T20" fmla="*/ 279 w 349"/>
              <a:gd name="T21" fmla="*/ 283 h 350"/>
              <a:gd name="T22" fmla="*/ 258 w 349"/>
              <a:gd name="T23" fmla="*/ 294 h 350"/>
              <a:gd name="T24" fmla="*/ 256 w 349"/>
              <a:gd name="T25" fmla="*/ 321 h 350"/>
              <a:gd name="T26" fmla="*/ 233 w 349"/>
              <a:gd name="T27" fmla="*/ 337 h 350"/>
              <a:gd name="T28" fmla="*/ 212 w 349"/>
              <a:gd name="T29" fmla="*/ 322 h 350"/>
              <a:gd name="T30" fmla="*/ 187 w 349"/>
              <a:gd name="T31" fmla="*/ 320 h 350"/>
              <a:gd name="T32" fmla="*/ 171 w 349"/>
              <a:gd name="T33" fmla="*/ 343 h 350"/>
              <a:gd name="T34" fmla="*/ 140 w 349"/>
              <a:gd name="T35" fmla="*/ 346 h 350"/>
              <a:gd name="T36" fmla="*/ 133 w 349"/>
              <a:gd name="T37" fmla="*/ 324 h 350"/>
              <a:gd name="T38" fmla="*/ 113 w 349"/>
              <a:gd name="T39" fmla="*/ 308 h 350"/>
              <a:gd name="T40" fmla="*/ 87 w 349"/>
              <a:gd name="T41" fmla="*/ 321 h 350"/>
              <a:gd name="T42" fmla="*/ 61 w 349"/>
              <a:gd name="T43" fmla="*/ 307 h 350"/>
              <a:gd name="T44" fmla="*/ 65 w 349"/>
              <a:gd name="T45" fmla="*/ 283 h 350"/>
              <a:gd name="T46" fmla="*/ 53 w 349"/>
              <a:gd name="T47" fmla="*/ 258 h 350"/>
              <a:gd name="T48" fmla="*/ 28 w 349"/>
              <a:gd name="T49" fmla="*/ 255 h 350"/>
              <a:gd name="T50" fmla="*/ 8 w 349"/>
              <a:gd name="T51" fmla="*/ 233 h 350"/>
              <a:gd name="T52" fmla="*/ 25 w 349"/>
              <a:gd name="T53" fmla="*/ 211 h 350"/>
              <a:gd name="T54" fmla="*/ 28 w 349"/>
              <a:gd name="T55" fmla="*/ 189 h 350"/>
              <a:gd name="T56" fmla="*/ 7 w 349"/>
              <a:gd name="T57" fmla="*/ 170 h 350"/>
              <a:gd name="T58" fmla="*/ 2 w 349"/>
              <a:gd name="T59" fmla="*/ 142 h 350"/>
              <a:gd name="T60" fmla="*/ 28 w 349"/>
              <a:gd name="T61" fmla="*/ 131 h 350"/>
              <a:gd name="T62" fmla="*/ 41 w 349"/>
              <a:gd name="T63" fmla="*/ 113 h 350"/>
              <a:gd name="T64" fmla="*/ 29 w 349"/>
              <a:gd name="T65" fmla="*/ 88 h 350"/>
              <a:gd name="T66" fmla="*/ 39 w 349"/>
              <a:gd name="T67" fmla="*/ 62 h 350"/>
              <a:gd name="T68" fmla="*/ 66 w 349"/>
              <a:gd name="T69" fmla="*/ 65 h 350"/>
              <a:gd name="T70" fmla="*/ 79 w 349"/>
              <a:gd name="T71" fmla="*/ 62 h 350"/>
              <a:gd name="T72" fmla="*/ 97 w 349"/>
              <a:gd name="T73" fmla="*/ 17 h 350"/>
              <a:gd name="T74" fmla="*/ 124 w 349"/>
              <a:gd name="T75" fmla="*/ 13 h 350"/>
              <a:gd name="T76" fmla="*/ 148 w 349"/>
              <a:gd name="T77" fmla="*/ 31 h 350"/>
              <a:gd name="T78" fmla="*/ 172 w 349"/>
              <a:gd name="T79" fmla="*/ 21 h 350"/>
              <a:gd name="T80" fmla="*/ 187 w 349"/>
              <a:gd name="T81" fmla="*/ 0 h 350"/>
              <a:gd name="T82" fmla="*/ 214 w 349"/>
              <a:gd name="T83" fmla="*/ 11 h 350"/>
              <a:gd name="T84" fmla="*/ 225 w 349"/>
              <a:gd name="T85" fmla="*/ 38 h 350"/>
              <a:gd name="T86" fmla="*/ 248 w 349"/>
              <a:gd name="T87" fmla="*/ 40 h 350"/>
              <a:gd name="T88" fmla="*/ 273 w 349"/>
              <a:gd name="T89" fmla="*/ 31 h 350"/>
              <a:gd name="T90" fmla="*/ 288 w 349"/>
              <a:gd name="T91" fmla="*/ 55 h 350"/>
              <a:gd name="T92" fmla="*/ 283 w 349"/>
              <a:gd name="T93" fmla="*/ 76 h 350"/>
              <a:gd name="T94" fmla="*/ 301 w 349"/>
              <a:gd name="T95" fmla="*/ 94 h 350"/>
              <a:gd name="T96" fmla="*/ 62 w 349"/>
              <a:gd name="T97" fmla="*/ 174 h 350"/>
              <a:gd name="T98" fmla="*/ 285 w 349"/>
              <a:gd name="T99" fmla="*/ 174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9" h="350">
                <a:moveTo>
                  <a:pt x="301" y="94"/>
                </a:moveTo>
                <a:cubicBezTo>
                  <a:pt x="308" y="93"/>
                  <a:pt x="314" y="92"/>
                  <a:pt x="320" y="91"/>
                </a:cubicBezTo>
                <a:cubicBezTo>
                  <a:pt x="324" y="90"/>
                  <a:pt x="328" y="92"/>
                  <a:pt x="330" y="96"/>
                </a:cubicBezTo>
                <a:cubicBezTo>
                  <a:pt x="332" y="102"/>
                  <a:pt x="335" y="109"/>
                  <a:pt x="337" y="115"/>
                </a:cubicBezTo>
                <a:cubicBezTo>
                  <a:pt x="339" y="119"/>
                  <a:pt x="337" y="122"/>
                  <a:pt x="335" y="125"/>
                </a:cubicBezTo>
                <a:cubicBezTo>
                  <a:pt x="331" y="128"/>
                  <a:pt x="327" y="130"/>
                  <a:pt x="323" y="133"/>
                </a:cubicBezTo>
                <a:cubicBezTo>
                  <a:pt x="317" y="138"/>
                  <a:pt x="316" y="141"/>
                  <a:pt x="317" y="149"/>
                </a:cubicBezTo>
                <a:cubicBezTo>
                  <a:pt x="318" y="151"/>
                  <a:pt x="318" y="154"/>
                  <a:pt x="318" y="157"/>
                </a:cubicBezTo>
                <a:cubicBezTo>
                  <a:pt x="318" y="168"/>
                  <a:pt x="324" y="173"/>
                  <a:pt x="333" y="176"/>
                </a:cubicBezTo>
                <a:cubicBezTo>
                  <a:pt x="335" y="176"/>
                  <a:pt x="336" y="177"/>
                  <a:pt x="338" y="177"/>
                </a:cubicBezTo>
                <a:cubicBezTo>
                  <a:pt x="349" y="182"/>
                  <a:pt x="347" y="184"/>
                  <a:pt x="346" y="194"/>
                </a:cubicBezTo>
                <a:cubicBezTo>
                  <a:pt x="346" y="199"/>
                  <a:pt x="345" y="203"/>
                  <a:pt x="344" y="208"/>
                </a:cubicBezTo>
                <a:cubicBezTo>
                  <a:pt x="343" y="212"/>
                  <a:pt x="340" y="215"/>
                  <a:pt x="336" y="215"/>
                </a:cubicBezTo>
                <a:cubicBezTo>
                  <a:pt x="331" y="216"/>
                  <a:pt x="327" y="216"/>
                  <a:pt x="322" y="217"/>
                </a:cubicBezTo>
                <a:cubicBezTo>
                  <a:pt x="317" y="217"/>
                  <a:pt x="313" y="220"/>
                  <a:pt x="310" y="225"/>
                </a:cubicBezTo>
                <a:cubicBezTo>
                  <a:pt x="309" y="229"/>
                  <a:pt x="308" y="232"/>
                  <a:pt x="306" y="236"/>
                </a:cubicBezTo>
                <a:cubicBezTo>
                  <a:pt x="304" y="241"/>
                  <a:pt x="305" y="245"/>
                  <a:pt x="308" y="249"/>
                </a:cubicBezTo>
                <a:cubicBezTo>
                  <a:pt x="311" y="253"/>
                  <a:pt x="314" y="256"/>
                  <a:pt x="317" y="260"/>
                </a:cubicBezTo>
                <a:cubicBezTo>
                  <a:pt x="321" y="265"/>
                  <a:pt x="321" y="269"/>
                  <a:pt x="317" y="274"/>
                </a:cubicBezTo>
                <a:cubicBezTo>
                  <a:pt x="313" y="278"/>
                  <a:pt x="310" y="282"/>
                  <a:pt x="307" y="286"/>
                </a:cubicBezTo>
                <a:cubicBezTo>
                  <a:pt x="302" y="292"/>
                  <a:pt x="299" y="292"/>
                  <a:pt x="293" y="289"/>
                </a:cubicBezTo>
                <a:cubicBezTo>
                  <a:pt x="288" y="287"/>
                  <a:pt x="284" y="285"/>
                  <a:pt x="279" y="283"/>
                </a:cubicBezTo>
                <a:cubicBezTo>
                  <a:pt x="275" y="282"/>
                  <a:pt x="271" y="284"/>
                  <a:pt x="268" y="286"/>
                </a:cubicBezTo>
                <a:cubicBezTo>
                  <a:pt x="264" y="289"/>
                  <a:pt x="261" y="291"/>
                  <a:pt x="258" y="294"/>
                </a:cubicBezTo>
                <a:cubicBezTo>
                  <a:pt x="254" y="297"/>
                  <a:pt x="253" y="301"/>
                  <a:pt x="254" y="306"/>
                </a:cubicBezTo>
                <a:cubicBezTo>
                  <a:pt x="255" y="311"/>
                  <a:pt x="255" y="316"/>
                  <a:pt x="256" y="321"/>
                </a:cubicBezTo>
                <a:cubicBezTo>
                  <a:pt x="256" y="326"/>
                  <a:pt x="254" y="329"/>
                  <a:pt x="251" y="330"/>
                </a:cubicBezTo>
                <a:cubicBezTo>
                  <a:pt x="245" y="333"/>
                  <a:pt x="239" y="335"/>
                  <a:pt x="233" y="337"/>
                </a:cubicBezTo>
                <a:cubicBezTo>
                  <a:pt x="227" y="339"/>
                  <a:pt x="224" y="338"/>
                  <a:pt x="220" y="333"/>
                </a:cubicBezTo>
                <a:cubicBezTo>
                  <a:pt x="218" y="329"/>
                  <a:pt x="215" y="325"/>
                  <a:pt x="212" y="322"/>
                </a:cubicBezTo>
                <a:cubicBezTo>
                  <a:pt x="209" y="318"/>
                  <a:pt x="205" y="317"/>
                  <a:pt x="201" y="318"/>
                </a:cubicBezTo>
                <a:cubicBezTo>
                  <a:pt x="196" y="318"/>
                  <a:pt x="192" y="319"/>
                  <a:pt x="187" y="320"/>
                </a:cubicBezTo>
                <a:cubicBezTo>
                  <a:pt x="182" y="321"/>
                  <a:pt x="179" y="324"/>
                  <a:pt x="177" y="328"/>
                </a:cubicBezTo>
                <a:cubicBezTo>
                  <a:pt x="175" y="333"/>
                  <a:pt x="173" y="338"/>
                  <a:pt x="171" y="343"/>
                </a:cubicBezTo>
                <a:cubicBezTo>
                  <a:pt x="169" y="347"/>
                  <a:pt x="167" y="350"/>
                  <a:pt x="162" y="349"/>
                </a:cubicBezTo>
                <a:cubicBezTo>
                  <a:pt x="155" y="348"/>
                  <a:pt x="147" y="348"/>
                  <a:pt x="140" y="346"/>
                </a:cubicBezTo>
                <a:cubicBezTo>
                  <a:pt x="137" y="345"/>
                  <a:pt x="135" y="341"/>
                  <a:pt x="134" y="338"/>
                </a:cubicBezTo>
                <a:cubicBezTo>
                  <a:pt x="133" y="333"/>
                  <a:pt x="133" y="328"/>
                  <a:pt x="133" y="324"/>
                </a:cubicBezTo>
                <a:cubicBezTo>
                  <a:pt x="132" y="318"/>
                  <a:pt x="129" y="313"/>
                  <a:pt x="123" y="312"/>
                </a:cubicBezTo>
                <a:cubicBezTo>
                  <a:pt x="119" y="310"/>
                  <a:pt x="116" y="309"/>
                  <a:pt x="113" y="308"/>
                </a:cubicBezTo>
                <a:cubicBezTo>
                  <a:pt x="108" y="306"/>
                  <a:pt x="104" y="307"/>
                  <a:pt x="101" y="310"/>
                </a:cubicBezTo>
                <a:cubicBezTo>
                  <a:pt x="96" y="314"/>
                  <a:pt x="92" y="317"/>
                  <a:pt x="87" y="321"/>
                </a:cubicBezTo>
                <a:cubicBezTo>
                  <a:pt x="84" y="323"/>
                  <a:pt x="81" y="323"/>
                  <a:pt x="78" y="320"/>
                </a:cubicBezTo>
                <a:cubicBezTo>
                  <a:pt x="72" y="316"/>
                  <a:pt x="66" y="312"/>
                  <a:pt x="61" y="307"/>
                </a:cubicBezTo>
                <a:cubicBezTo>
                  <a:pt x="57" y="304"/>
                  <a:pt x="58" y="299"/>
                  <a:pt x="60" y="295"/>
                </a:cubicBezTo>
                <a:cubicBezTo>
                  <a:pt x="62" y="291"/>
                  <a:pt x="63" y="287"/>
                  <a:pt x="65" y="283"/>
                </a:cubicBezTo>
                <a:cubicBezTo>
                  <a:pt x="67" y="278"/>
                  <a:pt x="66" y="274"/>
                  <a:pt x="64" y="271"/>
                </a:cubicBezTo>
                <a:cubicBezTo>
                  <a:pt x="60" y="266"/>
                  <a:pt x="57" y="262"/>
                  <a:pt x="53" y="258"/>
                </a:cubicBezTo>
                <a:cubicBezTo>
                  <a:pt x="51" y="254"/>
                  <a:pt x="47" y="253"/>
                  <a:pt x="43" y="253"/>
                </a:cubicBezTo>
                <a:cubicBezTo>
                  <a:pt x="38" y="254"/>
                  <a:pt x="33" y="254"/>
                  <a:pt x="28" y="255"/>
                </a:cubicBezTo>
                <a:cubicBezTo>
                  <a:pt x="22" y="257"/>
                  <a:pt x="18" y="255"/>
                  <a:pt x="15" y="249"/>
                </a:cubicBezTo>
                <a:cubicBezTo>
                  <a:pt x="13" y="244"/>
                  <a:pt x="10" y="239"/>
                  <a:pt x="8" y="233"/>
                </a:cubicBezTo>
                <a:cubicBezTo>
                  <a:pt x="6" y="229"/>
                  <a:pt x="7" y="225"/>
                  <a:pt x="11" y="222"/>
                </a:cubicBezTo>
                <a:cubicBezTo>
                  <a:pt x="15" y="218"/>
                  <a:pt x="20" y="214"/>
                  <a:pt x="25" y="211"/>
                </a:cubicBezTo>
                <a:cubicBezTo>
                  <a:pt x="29" y="208"/>
                  <a:pt x="30" y="204"/>
                  <a:pt x="30" y="199"/>
                </a:cubicBezTo>
                <a:cubicBezTo>
                  <a:pt x="29" y="195"/>
                  <a:pt x="28" y="192"/>
                  <a:pt x="28" y="189"/>
                </a:cubicBezTo>
                <a:cubicBezTo>
                  <a:pt x="28" y="180"/>
                  <a:pt x="23" y="176"/>
                  <a:pt x="16" y="174"/>
                </a:cubicBezTo>
                <a:cubicBezTo>
                  <a:pt x="13" y="173"/>
                  <a:pt x="10" y="171"/>
                  <a:pt x="7" y="170"/>
                </a:cubicBezTo>
                <a:cubicBezTo>
                  <a:pt x="2" y="169"/>
                  <a:pt x="0" y="166"/>
                  <a:pt x="0" y="162"/>
                </a:cubicBezTo>
                <a:cubicBezTo>
                  <a:pt x="1" y="155"/>
                  <a:pt x="1" y="149"/>
                  <a:pt x="2" y="142"/>
                </a:cubicBezTo>
                <a:cubicBezTo>
                  <a:pt x="2" y="136"/>
                  <a:pt x="5" y="134"/>
                  <a:pt x="11" y="133"/>
                </a:cubicBezTo>
                <a:cubicBezTo>
                  <a:pt x="17" y="132"/>
                  <a:pt x="23" y="132"/>
                  <a:pt x="28" y="131"/>
                </a:cubicBezTo>
                <a:cubicBezTo>
                  <a:pt x="32" y="130"/>
                  <a:pt x="35" y="128"/>
                  <a:pt x="36" y="124"/>
                </a:cubicBezTo>
                <a:cubicBezTo>
                  <a:pt x="38" y="120"/>
                  <a:pt x="40" y="117"/>
                  <a:pt x="41" y="113"/>
                </a:cubicBezTo>
                <a:cubicBezTo>
                  <a:pt x="42" y="109"/>
                  <a:pt x="42" y="105"/>
                  <a:pt x="39" y="101"/>
                </a:cubicBezTo>
                <a:cubicBezTo>
                  <a:pt x="36" y="97"/>
                  <a:pt x="32" y="93"/>
                  <a:pt x="29" y="88"/>
                </a:cubicBezTo>
                <a:cubicBezTo>
                  <a:pt x="26" y="84"/>
                  <a:pt x="26" y="80"/>
                  <a:pt x="29" y="76"/>
                </a:cubicBezTo>
                <a:cubicBezTo>
                  <a:pt x="32" y="71"/>
                  <a:pt x="36" y="66"/>
                  <a:pt x="39" y="62"/>
                </a:cubicBezTo>
                <a:cubicBezTo>
                  <a:pt x="42" y="57"/>
                  <a:pt x="46" y="56"/>
                  <a:pt x="52" y="58"/>
                </a:cubicBezTo>
                <a:cubicBezTo>
                  <a:pt x="57" y="60"/>
                  <a:pt x="62" y="62"/>
                  <a:pt x="66" y="65"/>
                </a:cubicBezTo>
                <a:cubicBezTo>
                  <a:pt x="70" y="67"/>
                  <a:pt x="74" y="66"/>
                  <a:pt x="77" y="64"/>
                </a:cubicBezTo>
                <a:cubicBezTo>
                  <a:pt x="78" y="63"/>
                  <a:pt x="79" y="63"/>
                  <a:pt x="79" y="62"/>
                </a:cubicBezTo>
                <a:cubicBezTo>
                  <a:pt x="94" y="51"/>
                  <a:pt x="94" y="51"/>
                  <a:pt x="90" y="30"/>
                </a:cubicBezTo>
                <a:cubicBezTo>
                  <a:pt x="89" y="23"/>
                  <a:pt x="91" y="20"/>
                  <a:pt x="97" y="17"/>
                </a:cubicBezTo>
                <a:cubicBezTo>
                  <a:pt x="102" y="15"/>
                  <a:pt x="107" y="13"/>
                  <a:pt x="112" y="11"/>
                </a:cubicBezTo>
                <a:cubicBezTo>
                  <a:pt x="117" y="8"/>
                  <a:pt x="120" y="9"/>
                  <a:pt x="124" y="13"/>
                </a:cubicBezTo>
                <a:cubicBezTo>
                  <a:pt x="127" y="17"/>
                  <a:pt x="130" y="22"/>
                  <a:pt x="133" y="26"/>
                </a:cubicBezTo>
                <a:cubicBezTo>
                  <a:pt x="138" y="31"/>
                  <a:pt x="142" y="32"/>
                  <a:pt x="148" y="31"/>
                </a:cubicBezTo>
                <a:cubicBezTo>
                  <a:pt x="152" y="29"/>
                  <a:pt x="156" y="29"/>
                  <a:pt x="160" y="29"/>
                </a:cubicBezTo>
                <a:cubicBezTo>
                  <a:pt x="166" y="28"/>
                  <a:pt x="170" y="26"/>
                  <a:pt x="172" y="21"/>
                </a:cubicBezTo>
                <a:cubicBezTo>
                  <a:pt x="173" y="16"/>
                  <a:pt x="175" y="11"/>
                  <a:pt x="177" y="6"/>
                </a:cubicBezTo>
                <a:cubicBezTo>
                  <a:pt x="179" y="2"/>
                  <a:pt x="182" y="0"/>
                  <a:pt x="187" y="0"/>
                </a:cubicBezTo>
                <a:cubicBezTo>
                  <a:pt x="194" y="1"/>
                  <a:pt x="201" y="2"/>
                  <a:pt x="208" y="3"/>
                </a:cubicBezTo>
                <a:cubicBezTo>
                  <a:pt x="212" y="3"/>
                  <a:pt x="214" y="6"/>
                  <a:pt x="214" y="11"/>
                </a:cubicBezTo>
                <a:cubicBezTo>
                  <a:pt x="215" y="17"/>
                  <a:pt x="216" y="23"/>
                  <a:pt x="217" y="29"/>
                </a:cubicBezTo>
                <a:cubicBezTo>
                  <a:pt x="218" y="34"/>
                  <a:pt x="221" y="36"/>
                  <a:pt x="225" y="38"/>
                </a:cubicBezTo>
                <a:cubicBezTo>
                  <a:pt x="228" y="39"/>
                  <a:pt x="231" y="40"/>
                  <a:pt x="234" y="41"/>
                </a:cubicBezTo>
                <a:cubicBezTo>
                  <a:pt x="239" y="45"/>
                  <a:pt x="244" y="43"/>
                  <a:pt x="248" y="40"/>
                </a:cubicBezTo>
                <a:cubicBezTo>
                  <a:pt x="252" y="37"/>
                  <a:pt x="256" y="34"/>
                  <a:pt x="259" y="31"/>
                </a:cubicBezTo>
                <a:cubicBezTo>
                  <a:pt x="264" y="27"/>
                  <a:pt x="268" y="27"/>
                  <a:pt x="273" y="31"/>
                </a:cubicBezTo>
                <a:cubicBezTo>
                  <a:pt x="277" y="34"/>
                  <a:pt x="281" y="37"/>
                  <a:pt x="285" y="41"/>
                </a:cubicBezTo>
                <a:cubicBezTo>
                  <a:pt x="290" y="45"/>
                  <a:pt x="291" y="49"/>
                  <a:pt x="288" y="55"/>
                </a:cubicBezTo>
                <a:cubicBezTo>
                  <a:pt x="286" y="59"/>
                  <a:pt x="284" y="64"/>
                  <a:pt x="283" y="68"/>
                </a:cubicBezTo>
                <a:cubicBezTo>
                  <a:pt x="282" y="71"/>
                  <a:pt x="282" y="74"/>
                  <a:pt x="283" y="76"/>
                </a:cubicBezTo>
                <a:cubicBezTo>
                  <a:pt x="286" y="81"/>
                  <a:pt x="290" y="86"/>
                  <a:pt x="295" y="91"/>
                </a:cubicBezTo>
                <a:cubicBezTo>
                  <a:pt x="296" y="93"/>
                  <a:pt x="299" y="93"/>
                  <a:pt x="301" y="94"/>
                </a:cubicBezTo>
                <a:close/>
                <a:moveTo>
                  <a:pt x="174" y="63"/>
                </a:moveTo>
                <a:cubicBezTo>
                  <a:pt x="112" y="63"/>
                  <a:pt x="62" y="113"/>
                  <a:pt x="62" y="174"/>
                </a:cubicBezTo>
                <a:cubicBezTo>
                  <a:pt x="62" y="236"/>
                  <a:pt x="112" y="285"/>
                  <a:pt x="173" y="286"/>
                </a:cubicBezTo>
                <a:cubicBezTo>
                  <a:pt x="235" y="286"/>
                  <a:pt x="285" y="236"/>
                  <a:pt x="285" y="174"/>
                </a:cubicBezTo>
                <a:cubicBezTo>
                  <a:pt x="285" y="112"/>
                  <a:pt x="234" y="63"/>
                  <a:pt x="174" y="6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/>
          </a:p>
        </p:txBody>
      </p:sp>
      <p:sp>
        <p:nvSpPr>
          <p:cNvPr id="69" name="Google Shape;9545;p72">
            <a:extLst>
              <a:ext uri="{FF2B5EF4-FFF2-40B4-BE49-F238E27FC236}">
                <a16:creationId xmlns:a16="http://schemas.microsoft.com/office/drawing/2014/main" id="{B9AA9E68-63E9-431C-82C9-D375328B0B0F}"/>
              </a:ext>
            </a:extLst>
          </p:cNvPr>
          <p:cNvSpPr/>
          <p:nvPr/>
        </p:nvSpPr>
        <p:spPr>
          <a:xfrm>
            <a:off x="6183981" y="3314483"/>
            <a:ext cx="482895" cy="490479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862BD12B-B86B-44C2-A2DC-DF6850C60793}"/>
              </a:ext>
            </a:extLst>
          </p:cNvPr>
          <p:cNvSpPr/>
          <p:nvPr/>
        </p:nvSpPr>
        <p:spPr>
          <a:xfrm>
            <a:off x="1155554" y="2422969"/>
            <a:ext cx="59359" cy="6772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7D9DA25C-CE6C-4442-9A97-64387868C6A1}"/>
              </a:ext>
            </a:extLst>
          </p:cNvPr>
          <p:cNvSpPr/>
          <p:nvPr/>
        </p:nvSpPr>
        <p:spPr>
          <a:xfrm>
            <a:off x="7521015" y="2080069"/>
            <a:ext cx="59359" cy="6772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95828F10-F10B-45A0-ACC6-B92A3B35C902}"/>
              </a:ext>
            </a:extLst>
          </p:cNvPr>
          <p:cNvSpPr/>
          <p:nvPr/>
        </p:nvSpPr>
        <p:spPr>
          <a:xfrm>
            <a:off x="8288534" y="4435645"/>
            <a:ext cx="59359" cy="6772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Segnaposto numero diapositiva 1">
            <a:extLst>
              <a:ext uri="{FF2B5EF4-FFF2-40B4-BE49-F238E27FC236}">
                <a16:creationId xmlns:a16="http://schemas.microsoft.com/office/drawing/2014/main" id="{812B10FE-427E-4EA0-B450-A0677F8BC6E8}"/>
              </a:ext>
            </a:extLst>
          </p:cNvPr>
          <p:cNvSpPr txBox="1">
            <a:spLocks/>
          </p:cNvSpPr>
          <p:nvPr/>
        </p:nvSpPr>
        <p:spPr>
          <a:xfrm>
            <a:off x="8610354" y="4778375"/>
            <a:ext cx="294778" cy="365125"/>
          </a:xfrm>
          <a:prstGeom prst="rect">
            <a:avLst/>
          </a:prstGeom>
          <a:noFill/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263D6C4-4840-40CC-AC84-17E24B3B7BDE}" type="slidenum">
              <a:rPr lang="it-IT" b="1" smtClean="0">
                <a:solidFill>
                  <a:schemeClr val="bg1"/>
                </a:solidFill>
              </a:rPr>
              <a:pPr/>
              <a:t>9</a:t>
            </a:fld>
            <a:endParaRPr lang="it-IT" b="1" dirty="0">
              <a:solidFill>
                <a:schemeClr val="bg1"/>
              </a:solidFill>
            </a:endParaRPr>
          </a:p>
        </p:txBody>
      </p:sp>
      <p:grpSp>
        <p:nvGrpSpPr>
          <p:cNvPr id="52" name="Google Shape;8349;p82">
            <a:extLst>
              <a:ext uri="{FF2B5EF4-FFF2-40B4-BE49-F238E27FC236}">
                <a16:creationId xmlns:a16="http://schemas.microsoft.com/office/drawing/2014/main" id="{0CA4E605-ED30-4F3B-ACD8-1351C8113DE4}"/>
              </a:ext>
            </a:extLst>
          </p:cNvPr>
          <p:cNvGrpSpPr/>
          <p:nvPr/>
        </p:nvGrpSpPr>
        <p:grpSpPr>
          <a:xfrm>
            <a:off x="3412824" y="2764610"/>
            <a:ext cx="565238" cy="576327"/>
            <a:chOff x="-1333975" y="2365850"/>
            <a:chExt cx="292225" cy="293575"/>
          </a:xfrm>
          <a:solidFill>
            <a:srgbClr val="0070C0"/>
          </a:solidFill>
        </p:grpSpPr>
        <p:sp>
          <p:nvSpPr>
            <p:cNvPr id="53" name="Google Shape;8350;p82">
              <a:extLst>
                <a:ext uri="{FF2B5EF4-FFF2-40B4-BE49-F238E27FC236}">
                  <a16:creationId xmlns:a16="http://schemas.microsoft.com/office/drawing/2014/main" id="{31641A45-8123-44D0-AB15-6433160CC010}"/>
                </a:ext>
              </a:extLst>
            </p:cNvPr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351;p82">
              <a:extLst>
                <a:ext uri="{FF2B5EF4-FFF2-40B4-BE49-F238E27FC236}">
                  <a16:creationId xmlns:a16="http://schemas.microsoft.com/office/drawing/2014/main" id="{7EC810DC-C2E4-4817-855F-0A9BA431508B}"/>
                </a:ext>
              </a:extLst>
            </p:cNvPr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352;p82">
              <a:extLst>
                <a:ext uri="{FF2B5EF4-FFF2-40B4-BE49-F238E27FC236}">
                  <a16:creationId xmlns:a16="http://schemas.microsoft.com/office/drawing/2014/main" id="{8E59A548-F847-42E6-B49B-C708201071DB}"/>
                </a:ext>
              </a:extLst>
            </p:cNvPr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353;p82">
              <a:extLst>
                <a:ext uri="{FF2B5EF4-FFF2-40B4-BE49-F238E27FC236}">
                  <a16:creationId xmlns:a16="http://schemas.microsoft.com/office/drawing/2014/main" id="{2EE73E4C-1719-4058-B76A-BBDC64B7FA8D}"/>
                </a:ext>
              </a:extLst>
            </p:cNvPr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354;p82">
              <a:extLst>
                <a:ext uri="{FF2B5EF4-FFF2-40B4-BE49-F238E27FC236}">
                  <a16:creationId xmlns:a16="http://schemas.microsoft.com/office/drawing/2014/main" id="{0E0009FF-4D8E-46BA-AF78-1C3DF5F3F373}"/>
                </a:ext>
              </a:extLst>
            </p:cNvPr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355;p82">
              <a:extLst>
                <a:ext uri="{FF2B5EF4-FFF2-40B4-BE49-F238E27FC236}">
                  <a16:creationId xmlns:a16="http://schemas.microsoft.com/office/drawing/2014/main" id="{93803180-7E38-40BC-87B8-7AD1128A6F25}"/>
                </a:ext>
              </a:extLst>
            </p:cNvPr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356;p82">
              <a:extLst>
                <a:ext uri="{FF2B5EF4-FFF2-40B4-BE49-F238E27FC236}">
                  <a16:creationId xmlns:a16="http://schemas.microsoft.com/office/drawing/2014/main" id="{48F7A4D9-DA60-4260-B10A-9D1F1AEEF3B3}"/>
                </a:ext>
              </a:extLst>
            </p:cNvPr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357;p82">
              <a:extLst>
                <a:ext uri="{FF2B5EF4-FFF2-40B4-BE49-F238E27FC236}">
                  <a16:creationId xmlns:a16="http://schemas.microsoft.com/office/drawing/2014/main" id="{5097C996-76CC-486B-AB70-E4276F7EC753}"/>
                </a:ext>
              </a:extLst>
            </p:cNvPr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5227;p46">
            <a:extLst>
              <a:ext uri="{FF2B5EF4-FFF2-40B4-BE49-F238E27FC236}">
                <a16:creationId xmlns:a16="http://schemas.microsoft.com/office/drawing/2014/main" id="{83CDC606-6A4E-4F08-BF79-2171517F8BD6}"/>
              </a:ext>
            </a:extLst>
          </p:cNvPr>
          <p:cNvGrpSpPr/>
          <p:nvPr/>
        </p:nvGrpSpPr>
        <p:grpSpPr>
          <a:xfrm>
            <a:off x="5074550" y="2814829"/>
            <a:ext cx="477539" cy="482396"/>
            <a:chOff x="-59475600" y="2658625"/>
            <a:chExt cx="309550" cy="316625"/>
          </a:xfrm>
          <a:solidFill>
            <a:srgbClr val="0070C0"/>
          </a:solidFill>
        </p:grpSpPr>
        <p:sp>
          <p:nvSpPr>
            <p:cNvPr id="63" name="Google Shape;5228;p46">
              <a:extLst>
                <a:ext uri="{FF2B5EF4-FFF2-40B4-BE49-F238E27FC236}">
                  <a16:creationId xmlns:a16="http://schemas.microsoft.com/office/drawing/2014/main" id="{B8FD279F-4D93-437F-BDEC-94E3C8DE7709}"/>
                </a:ext>
              </a:extLst>
            </p:cNvPr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229;p46">
              <a:extLst>
                <a:ext uri="{FF2B5EF4-FFF2-40B4-BE49-F238E27FC236}">
                  <a16:creationId xmlns:a16="http://schemas.microsoft.com/office/drawing/2014/main" id="{1E136D3D-2E42-4611-9D05-E975CC7A2366}"/>
                </a:ext>
              </a:extLst>
            </p:cNvPr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230;p46">
              <a:extLst>
                <a:ext uri="{FF2B5EF4-FFF2-40B4-BE49-F238E27FC236}">
                  <a16:creationId xmlns:a16="http://schemas.microsoft.com/office/drawing/2014/main" id="{629F3DEA-7ED4-4E83-9005-047E8A3BEB0A}"/>
                </a:ext>
              </a:extLst>
            </p:cNvPr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231;p46">
              <a:extLst>
                <a:ext uri="{FF2B5EF4-FFF2-40B4-BE49-F238E27FC236}">
                  <a16:creationId xmlns:a16="http://schemas.microsoft.com/office/drawing/2014/main" id="{212FF8D7-41AE-4247-B720-93EBB5F0F9D9}"/>
                </a:ext>
              </a:extLst>
            </p:cNvPr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232;p46">
              <a:extLst>
                <a:ext uri="{FF2B5EF4-FFF2-40B4-BE49-F238E27FC236}">
                  <a16:creationId xmlns:a16="http://schemas.microsoft.com/office/drawing/2014/main" id="{60B5D687-3EAE-4414-A105-93C641CC0BA4}"/>
                </a:ext>
              </a:extLst>
            </p:cNvPr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5233;p46">
              <a:extLst>
                <a:ext uri="{FF2B5EF4-FFF2-40B4-BE49-F238E27FC236}">
                  <a16:creationId xmlns:a16="http://schemas.microsoft.com/office/drawing/2014/main" id="{4CAC0601-2B6D-4E67-98B1-0B2224005398}"/>
                </a:ext>
              </a:extLst>
            </p:cNvPr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234;p46">
              <a:extLst>
                <a:ext uri="{FF2B5EF4-FFF2-40B4-BE49-F238E27FC236}">
                  <a16:creationId xmlns:a16="http://schemas.microsoft.com/office/drawing/2014/main" id="{44DFB6DC-76B2-411F-8CB8-3F3BDA994A9E}"/>
                </a:ext>
              </a:extLst>
            </p:cNvPr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58045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artup Presentation by Slidesgo">
  <a:themeElements>
    <a:clrScheme name="Simple Light">
      <a:dk1>
        <a:srgbClr val="20C8C8"/>
      </a:dk1>
      <a:lt1>
        <a:srgbClr val="FFFFFF"/>
      </a:lt1>
      <a:dk2>
        <a:srgbClr val="20C8C8"/>
      </a:dk2>
      <a:lt2>
        <a:srgbClr val="FFFFFF"/>
      </a:lt2>
      <a:accent1>
        <a:srgbClr val="03BFEF"/>
      </a:accent1>
      <a:accent2>
        <a:srgbClr val="25347F"/>
      </a:accent2>
      <a:accent3>
        <a:srgbClr val="A34BD0"/>
      </a:accent3>
      <a:accent4>
        <a:srgbClr val="D827AD"/>
      </a:accent4>
      <a:accent5>
        <a:srgbClr val="FFFFFF"/>
      </a:accent5>
      <a:accent6>
        <a:srgbClr val="20C8C8"/>
      </a:accent6>
      <a:hlink>
        <a:srgbClr val="20C8C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5378</TotalTime>
  <Words>511</Words>
  <Application>Microsoft Office PowerPoint</Application>
  <PresentationFormat>Presentazione su schermo (16:9)</PresentationFormat>
  <Paragraphs>72</Paragraphs>
  <Slides>13</Slides>
  <Notes>13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0" baseType="lpstr">
      <vt:lpstr>Lexend Deca</vt:lpstr>
      <vt:lpstr>Wingdings</vt:lpstr>
      <vt:lpstr>Calibri</vt:lpstr>
      <vt:lpstr>Assistant</vt:lpstr>
      <vt:lpstr>Exo 2</vt:lpstr>
      <vt:lpstr>Arial</vt:lpstr>
      <vt:lpstr>Partup Presentation by Slidesgo</vt:lpstr>
      <vt:lpstr>Presentazione standard di PowerPoint</vt:lpstr>
      <vt:lpstr>RILEVAMENTO FACCIALE</vt:lpstr>
      <vt:lpstr>SISTEMA PROPOSTO</vt:lpstr>
      <vt:lpstr>STRUMENTI UTILIZZATI</vt:lpstr>
      <vt:lpstr>OBIETTIVI STABILITI</vt:lpstr>
      <vt:lpstr>ACQUISIZIONE DELLE IMMAGINI</vt:lpstr>
      <vt:lpstr>FACE-ALIGNMENT NETWORK</vt:lpstr>
      <vt:lpstr>Presentazione standard di PowerPoint</vt:lpstr>
      <vt:lpstr>Presentazione standard di PowerPoint</vt:lpstr>
      <vt:lpstr>ORIENTAMENTO DEL VOLTO</vt:lpstr>
      <vt:lpstr>INTEGRAZIONE IN AMBIENTI INTERATTIVI</vt:lpstr>
      <vt:lpstr>Presentazione standard di PowerPoint</vt:lpstr>
      <vt:lpstr>GRAZIE A TUTTI 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Francesco Parisi</dc:creator>
  <cp:lastModifiedBy>Francesco Parisi</cp:lastModifiedBy>
  <cp:revision>494</cp:revision>
  <dcterms:modified xsi:type="dcterms:W3CDTF">2020-09-28T08:36:55Z</dcterms:modified>
</cp:coreProperties>
</file>